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в русском языке: почему важно писать правильно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помогает писать точно, понятно и без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орфография помогает читать и писать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делает письменную речь единообразной и понятной. Она нужна в школе, в переписке, в объявлениях и любых текстах, где важна точность записи.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орфограмма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— это место в слове, где возможны разные варианты написания. Чтобы выбрать верный, нужно опираться на правило, проверку или словарь.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орфограммы встречаются там, где звук слышится неясно: в безударной гласной, на конце слова, в приставке или в окончании.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орфограмм: вода, просьба, деревья, по-русски. В каждом случае важно заметить «опасное место» и не писать слово наугад.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орфограммы чаще всего встречаются у пятиклассников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какие темы повторять в первую очередь перед диктантом.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требуют безударные гласные и парные согласные: именно они чаще всего дают ошибки.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типичным ошибкам пятиклассников, составлено для учебной презентации.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запомнить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проверочного слова нет, написание запоминают. Так пишутся слова собака, капуста, вокзал. Здесь помогает только словарь и повторение.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Безударную гласную в корне обычно проверяют однокоренным словом или другой формой, где звук становится ударным. Например: трава — травы, лесной — лес.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 корне слова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на конце и в середине слова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подобрать проверочную форму, чтобы согласный слышался отчётливо.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услышать нужный согласный в сильной позиции и избежать ошибки на конце слова.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орфографии русского языка.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Приставки: как выбрать буквы з и 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глухими согласными в приставках пишется с: бес-, рас-, ис-. Это видно в словах бесполезный, расписать и исправить.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звонкими согласными пишется з: без-, раз-, из-. Например: беззвучный, разбудить, издать. Буква зависит от следующего звука.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 приставку с частью корня. Если морфема не выделена правильно, легко выбрать неверную букву и допустить ошибку.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определите строение слова, а затем посмотрите, какой звук идёт после приставки: глухой или звонкий.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орфограммы в слове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проверять разные орфограммы одинаково и без пропусков.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помогают образовывать новые слова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и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суффиксы влияют на выбор букв. Поэтому важно выделять корень, суффикс и окончание, чтобы правильно писать слова вроде ключик, замочек и деревянный.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и смысл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образовывать новые слова и уточняют их значение. Например, в словах учитель и строитель суффикс обозначает лицо по профессии или действию.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Слитное, раздельное и дефисное написание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выбора написания важно учитывать значение слова, его часть речи и место в предложении.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способа встречаются часто, поэтому правило нужно определять по конкретному примеру, а не по памяти.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 учебного объяснения орфографических случаев.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5126" y="1377928"/>
            <a:ext cx="167850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5077"/>
            <a:ext cx="209400" cy="20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и частица ни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выражает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показывает, что действие не произошло или признак отсутствует: не был, не знал, не высокий. Она помогает прямо отрицать факт, поэтому особенно важна в сообщении смысла предложения.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 усиливает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 часто стоит рядом с отрицанием и делает его сильнее: ни разу, ни один, ни к чему. Она также встречается в устойчивых сочетаниях и требует внимательного чтения контекста.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нужную частицу, нужно понять смысл предложения и проверить, есть ли уже отрицание. Если слова похожи по форме, но передают разное значение, ошибка возникает именно из-за невнимательности к контексту.
</a:t>
            </a:r>
            <a:endParaRPr lang="en-US" sz="10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существительных и прилагательных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падеж и вопрос помогают выбрать окончание у существительных и прилагательных. Это особенно полезно при разборе слов в предложении.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Падежный вопрос подсказывает нужное окончание, а форма прилагательного согласуется с существительным. Для существительных окончание зависит от склонения и роли в словосочетании.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русского языка: склонение существительных и изменение прилагательных по падежам.
</a:t>
            </a:r>
            <a:endParaRPr lang="en-US" sz="5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гласных в корне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корнях буква проверяется не подбором однокоренного слова, а правилом. Нужно запомнить пары корней и условия, при которых пишется та или иная гласная.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бер/бир выбор зависит от суффикса: собирать — пишется и, а собрать — е. Аналогично работают корни тер/тир: вытирать, но вытереть; здесь важно видеть форму слова.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корнях лаг/лож и кас/кос написание связано с согласной или значением слова. Предлагать — предложить, касаться — коснуться: правило помогает выбрать букву без угадывания.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корни удобнее учить парами и сразу с примерами. Если запомнить условие выбора, можно быстро распознавать орфограмму и не путать похожие слова на письме.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орфографические ошибки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знакомое правило не помогает, если ученик пишет наспех и не возвращается к тексту после записи.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 с одной причиной, а с их сочетанием. Самоконтроль и повторная проверка заметно снижают количество неточностей.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аналитика по типичным ошибкам школьников при выполнении письменных работ.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как помощник школьника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нельзя проверить правилом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букву в слове нельзя объяснить подбором проверочной формы. Тогда помогает орфографический словарь: он показывает правильное написание жюри, шоссе, аллея и других трудных слов. Такой словарь нужен, чтобы не полагаться на догадку.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рядом с тетрадью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сомневается в написании, он открывает словарь, находит слово и запоминает его вид. Так закрепляются слова-исключения, заимствованные слова и редкие написания. Постепенно страница словаря становится для школьника надежной подсказкой.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обращаться к словарю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проверке трудного написания в школьной работе.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27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453" y="1687025"/>
            <a:ext cx="3240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4506" y="1687025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544" y="1719425"/>
            <a:ext cx="324000" cy="25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8606" y="1687025"/>
            <a:ext cx="324000" cy="324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мягкого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Пятиклассники часто забывают мягкий знак в конце или внутри слова, особенно если он не слышится отчетливо. Ошибка заметна в словах, которые ученик пишет по памяти без медленного проговаривания.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тся и ться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ошибка появляется, когда не определяют форму глагола. Если слово отвечает на вопрос что делать? или что сделать?, нужно проверять, есть ли мягкий знак перед -ся в начальной форме.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окончания трудно услышать, поэтому ученик легко выбирает букву наугад. Чтобы избежать ошибки, нужно поставить слово в нужную форму и проверить окончание по вопросу и правилу.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приставках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или пропущенная буква в приставке возникает, когда ученик не различает приставку и корень. Особенно часто путаются похожие приставки и написания перед глухими и звонкими согласными.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или раздельно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написании слов часто связаны с тем, что ученик не определяет часть речи и смысл сочетания. Поэтому по-русски, не высокий и потому что требуют разного подхода к проверке.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самопроверки текста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найти места, где возможна ошибка, и проверить их по правилу или словарю. Особенно полезна она после написания черновика.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проверять текст по шагам, легче заметить сомнительные места до сдачи работы. Такой порядок развивает внимательность и уменьшает количество повторяющихся ошибок.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школьной самопроверке письменных работ.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как навык, который развивается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образцов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видит правильные слова в книгах, упражнениях и заданиях. Постепенно глаз запоминает привычные написания, и орфограммы начинают узнавать быстрее.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слов и предложений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запись помогает соединить правило с практикой. Когда слово не только читают, но и пишут, оно лучше закрепляется в памяти.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полезно понять, почему возникла ошибка: не хватило правила, внимания или проверки. Такой разбор делает повторение осмысленным, а не случайным.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 новых 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снова встречает слово в другом предложении и правильно пишет его без подсказки, навык становится устойчивым. Так орфография переходит в привычку.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— это навык точного письма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помогает писать понятно и без ошибок, если уметь находить орфограммы, применять правила и при необходимости обращаться к словарю. Регулярная практика делает грамотное письмо уверенным и привычным.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2026-05-22T23:08:35Z</dcterms:created>
  <dcterms:modified xsi:type="dcterms:W3CDTF">2026-05-22T23:08:35Z</dcterms:modified>
</cp:coreProperties>
</file>