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процессов живой и неживой природы в информатике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помогают «проигрывать» природу в компьютере и проверять гипотезы на упрощённых аналогах.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информатики в 10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моделирование превращает реальный мир в схемы, таблицы, формулы, графики и программы. Природные системы содержат много переменных, поэтому их трудно изучать напрямую. Модели связывают данные, алгоритмы и вычислительные эксперименты, помогая строить прогнозы.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модели и моделирования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— это упрощённое представление объекта или явления, которое сохраняет главное для конкретной цели исследования.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моделировании выделяют ключевые параметры, выбирают форму описания и затем проверяют результаты, уточняя модель по новым данным.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применяют словесные, графические, математические и компьютерные модели; выбор зависит от задачи, доступных данных и нужной точности.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живой и неживой природы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биологических процессов даже при сходных входных данных результат может заметно меняться из‑за множества взаимосвязей и случайных влияний.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вывод: чем выше сложность и разнообразие факторов, тем труднее обеспечить предсказуемость и строгую повторяемость.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шкала для иллюстрации различий; конкретные значения зависят от задачи и выбранной модели.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численность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сообщество, где потомство добавляется, а смертность и нехватка ресурсов ограничивают рост. Модель позволяет сравнивать сценарии: рост без ограничений, выход на плато и колебания при внешних воздействиях.
</a:t>
            </a:r>
            <a:endParaRPr lang="en-US" sz="1244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и распространение инфекции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Инфекция «переходит» между группами в зависимости от контактов, иммунитета и времени. Модель помогает увидеть, как меняются темпы распространения и почему одни меры сдерживают вспышку сильнее других.
</a:t>
            </a:r>
            <a:endParaRPr lang="en-US" sz="1172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уходит и где возвращается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связывает испарение, перенос, выпадение осадков и просачивание в почву. Модель природной системы отражает связи между биотическими и абиотическими факторами и объясняет наблюдаемые изменения.
</a:t>
            </a:r>
            <a:endParaRPr lang="en-US" sz="1256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того, что можно моделировать в природе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модель: от наблюдений к прогнозу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моделирования и данные, которые учитывают при проверке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48379"/>
            <a:ext cx="589800" cy="52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в биологии: что они описывают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Логистическая модель помогает описывать рост организмов с учётом нехватки ресурсов. Она показывает, как со временем кривая выходит на плато вместо бесконечного увеличения.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 устойчивость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позволяют связывать численность видов с доступностью ресурсов, климатом и влиянием человека. Так проще оценивать, насколько экосистема сохраняет равновесие при изменениях.
</a:t>
            </a:r>
            <a:endParaRPr lang="en-US" sz="1528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«Хищник — жертва»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двух видов часто проявляется в циклах: рост жертв поддерживает рост хищников, а затем меняются условия. Модель помогает увидеть эти колебания как закономерность.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Эпидемиологические модели описывают перемещение инфекций между группами и изменения темпов заражения. Даже простые варианты показывают роль контактов и времени.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в физике и географии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неживой природе моделируют траектории, теплопередачу, давление и влажность, а также выпадение осадков и процессы внутри Земли. Часто используется запись зависимостей через измеряемые величины.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 физические модели опираются на карты, формулы, графики и компьютерные расчёты. При этом важно правильно связать параметры наблюдений с описывающими их закономерностями.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это помогает прогнозировать погоду, оценивать паводки, рассчитывать движение воздушных масс и анализировать изменения рельефа. Чем точнее измерения, тем надёжнее расчёты.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507" y="2400298"/>
            <a:ext cx="3894657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моделями живой и неживой природы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ожидать больше неопределённости и почему методы проверки и точность прогноза отличаются.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неопределённость в моделях живой природы обычно выше, поэтому прогноз часто представляют как диапазон возможных исходов.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различий, используемое в школьной информатике и естественных науках (без привязки к одной конкретной формуле).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точность модели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хорошем алгоритме ошибки появляются, если исходные данные неполны или сделанные допущения не соответствуют условиям реального процесса.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сильнее всего определяется данными и степенью упрощения: чем больше «пробелов» и неверных предположений, тем менее надёжен прогноз.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для объяснения приоритетов в обучающем контексте; доли зависят от конкретной задачи и набора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и компьютерные модели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модели описывают связи между величинами с помощью формул, функций, уравнений и неравенств. Они позволяют формализовать правила процесса и вычислять, как меняются параметры при заданных условиях.
</a:t>
            </a:r>
            <a:endParaRPr lang="en-US" sz="1548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строятся на алгоритмах и программных средствах. С их помощью можно имитировать развитие системы во времени, воспроизводить динамику и быстро просматривать, что будет при изменении исходных параметров и допущений.
</a:t>
            </a:r>
            <a:endParaRPr lang="en-US" sz="1491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компьютерного моделирования — работа с большими массивами данных. Оно помогает проверять несколько сценариев, сравнивать результаты вычислительного эксперимента и выбирать модель, которая лучше соответствует наблюдениям.
</a:t>
            </a:r>
            <a:endParaRPr lang="en-US" sz="1478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информатике такие модели связываются с таблицами, графиками и электронными таблицами. Далее они «оживают» в виде кода: через алгоритмы, анализ графиков и выводы после экспериментов с данными.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как основа модели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модель опирается на наблюдения, измерения, эксперименты и статистическую обработку результатов. В качестве исходных данных используют ряды значений температуры, влажности, численности организмов, скорости, давления и концентрации веществ.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данных напрямую определяет доверие к прогнозу: если измерения неполны или содержат ошибки, модель начинает «подстраиваться» под неточности. Поэтому данные проверяют, сравнивают с реальными графиками и регулярно уточняют.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популяции в разных условиях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сравнении кривых важно фиксировать характер ограничений: ресурсы формируют плато, а хищники и болезни добавляют колебания и возможное снижение численности.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среда определяет траекторию развития популяции: бесконечный рост невозможен, а реалистичные сценарии всегда учитывают ограничения и причины вариативности.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иллюстрация (без привязки к конкретным измерениям).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применимости моделей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модель остаётся упрощением реальности: она выделяет важное и «отпускает» второстепенные детали. Поэтому даже при корректных вычислениях результаты справедливы только в заданных условиях и диапазонах параметров.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живой природе особенно значимы факторы, которые сложно заранее учесть: мутации, поведенческие реакции, миграции и одновременное влияние множества причин. Неопределённость здесь выше, а проверка требует многократных повторов и наблюдений.
</a:t>
            </a:r>
            <a:endParaRPr lang="en-US" sz="1527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данные неполны, внешняя среда меняется, происходят редкие события или слишком сильны допущения. Тогда модель перестаёт отражать ключевые механизмы процесса и начинает давать систематический сдвиг прогнозов.
</a:t>
            </a:r>
            <a:endParaRPr lang="en-US" sz="1594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неживой природы точность обычно зависит от масштаба явления, корректности формул и точности измерений. Чем ближе условия к сделанным предположениям, тем надёжнее прогноз и тем проще сопоставление с экспериментом.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прогнозу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моделирования в естественных науках и информатике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моделей человеком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помогают прогнозировать эпидемии, урожайность, загрязнение воздуха, паводки, засухи и изменения климата. Они служат опорой для экологического мониторинга, поддержки решений в медицине и сельском хозяйстве.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градостроительстве и строительстве модели используют для оценки рисков и планирования: например, для сценариев погоды, переноса загрязнений или реакции природных систем. Практическая ценность — заранее увидеть последствия решений и снизить потери.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799" y="2400298"/>
            <a:ext cx="433632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моделей и их назначение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что каждая модель выбирается под задачу исследования и отвечает на конкретный вопрос о процессе.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модели определяется не «модой», а целью: одна и та же тема природы может потребовать разных подходов в зависимости от того, какие величины нужно связать и что требуется прогнозировать.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систематизация по темам моделирования (школьный уровень).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моделирования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подхода учитывают цель: если нужна быстрая «картина процесса», подходят графические модели, а для расчётов и сценариев чаще выбирают математические и компьютерные.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способ описывает связи между величинами, тем выше его прогностическая ценность. Компьютерные модели дополнительно ускоряют проверку вариантов и позволяют работать с динамикой.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качественным характеристикам (без привязки к измеренным данным).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69" y="2135775"/>
            <a:ext cx="623363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876" y="2135775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2733" y="2135780"/>
            <a:ext cx="69262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2009" y="2135780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моделирования для обучения и науки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параметрами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помогает увидеть, как одни величины влияют на другие. Учащийся учится описывать процесс системно и проверять, какие зависимости действительно «держат» модель.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гипотез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вычислительного эксперимента можно сравнить сценарии и оценить результат. Это развивает критическое мышление: модель считают надёжной только после сопоставления с фактами.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Алгоритмическое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модель превращается в программу, появляются шаги, правила и условия. Школьник учится строить алгоритмы, контролировать ввод данных и анализировать графики после вычислений.
</a:t>
            </a:r>
            <a:endParaRPr lang="en-US" sz="1528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прогнозов к решениям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науке модели используются для прогнозирования, автоматизации расчётов и поддержки решений. Понимание этого делает обучение осмысленным и показывает практическую пользу математики и информатики.
</a:t>
            </a:r>
            <a:endParaRPr lang="en-US" sz="15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зачем нужны модели живой и неживой природы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живой и неживой природы различаются по сложности и предсказуемости, но объединяет их общая задача: описывать процессы и помогать строить прогнозы. В информатике это основа работы с данными, алгоритмами и вычислительным экспериментом.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2026-05-14T12:44:17Z</dcterms:created>
  <dcterms:modified xsi:type="dcterms:W3CDTF">2026-05-14T12:44:17Z</dcterms:modified>
</cp:coreProperties>
</file>