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человека: основа работоспособности и безопасности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Здоровое тело помогает учиться, двигаться и чувствовать себя уверенно каждый день.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особенно важно в 9 классе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подростковом возрасте организм быстро растёт, а нагрузка на спину, сердце и нервную систему увеличивается. Поэтому особенно важны движение, сон и полезные привычки, которые помогают сохранить силы и избежать переутомления.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251" y="1685887"/>
            <a:ext cx="181500" cy="18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100" y="3393766"/>
            <a:ext cx="181800" cy="181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4784" y="1685888"/>
            <a:ext cx="159075" cy="181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771" y="1691454"/>
            <a:ext cx="192000" cy="1706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физическое здоровье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нормальной работы сердца, лёгких и других систем организма. Если они функционируют без сбоев, человеку легче переносить учёбу, спорт и повседневные дела.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Координация, реакция и умение вовремя замечать усталость помогают безопасно выполнять движения. Самоконтроль и режим дня поддерживают работоспособность и восстановление.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 сила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выносливость и сила помогают двигаться без быстрого утомления. Они особенно важны на уроках физкультуры, в играх и при длительной ходьбе.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и быстрое восстановление после нагрузки показывают, что организм справляется с повседневным ритмом. Частые простуды и постоянная слабость обычно сигнализируют о проблемах.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Кости, суставы и осанка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Крепкие кости, подвижные суставы и правильная осанка поддерживают тело в равновесии. Это снижает риск боли в спине и делает движения более уверенными.
</a:t>
            </a:r>
            <a:endParaRPr lang="en-US" sz="11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факторы, которые влияют на здоровье каждый день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работают вместе: слабое звено быстро отражается на самочувствии и энергии.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на здоровье влияют движение, сон и питание; именно они дают основной ресурс для роста и восстановления.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ВОЗ и школьной гигиены, 2024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движение укрепляет сердце и лёгкие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работает эффективнее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ходьбы, бега и подвижных игр сердце начинает сокращаться чаще. Постепенно оно становится сильнее и лучше снабжает мышцы кровью.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получают больше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активных движениях дыхание углубляется, а организм получает больше кислорода. Это помогает дольше не уставать и быстрее восстанавливаться после физкультуры.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и подросткам рекомендуется в среднем не менее 60 минут умеренной или высокой активности в день. Подойдут быстрая ходьба, велосипед, плавание, танцы и игры на улице.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лучше не только на уроках физкультуры, но и в обычный день. Короткие прогулки, подъём по лестнице и разминка между занятиями помогают не терять тонус.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сидение утомляет мышцы, ослабляет осанку и снижает бодрость. Если чередовать учёбу с движением, организму проще сохранять энергию и внимание.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двигательной активности для подростков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и их влияние на организм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каждый день помогают поддерживать силы, внимание и хорошее самочувствие.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важнее редких усилий: сон, вода, еда, движение и гигиена действуют вместе и дают заметный результат.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школьной гигиены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 мышц и тканей, поэтому в рационе важны рыба, яйца, нежирное мясо, бобовые и молочные продукты. Они помогают организму расти и восстанавливаться после нагрузки.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фосфор укрепляют кости и зубы, а железо помогает переносить кислород. Эти вещества особенно нужны в период активного роста и высокой учебной нагрузки.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крупы и продукты из цельного зерна дают клетчатку, витамины и энергию. Они поддерживают обмен веществ и помогают пищеварению работать без перегрузки.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условие роста и восстановления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напитки, фастфуд и большое количество сладостей ухудшают качество питания. Если такие продукты есть часто, организму труднее получать всё необходимое для здоровья.
</a:t>
            </a:r>
            <a:endParaRPr lang="en-US" sz="9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Сбалансированная тарелка школьника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должна быть доступна в течение дня, а сладкие напитки лучше ограничивать.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пропорция помогает сохранять энергию, не перегружать пищеварение и поддерживать рост.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здорового питания по рекомендациям ВОЗ, 2024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обычно нужно 8–10 часов сна в сутки. В это время организм отдыхает, мышцы восстанавливаются, а силы для следующего дня возвращаются быстрее.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восстановление и рост организма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сне лучше закрепляется память, поэтому после полноценного отдыха легче учиться и запоминать новое. Также уменьшается чувство усталости и становится ровнее настроение.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часто вызывает раздражительность, рассеянность и медленную реакцию. Из-за этого возрастает число ошибок на уроках и сложнее справляться с обычной нагрузкой.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привычки к улучшению здоровья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связи сна, питания, движения и восстановления с самочувствием подростка.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Осанка, позвоночник и безопасность посадки за партой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помогает распределить нагрузку на позвоночник и мышцы спины. Когда спина ровная, а стопы стоят на полу, телу легче сохранять устойчивость и меньше устаёт шея.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Сгорбленная поза при долгом сидении быстро вызывает напряжение и боль. Поэтому важно периодически вставать, делать короткую разминку и носить рюкзак на двух лямках.
</a:t>
            </a:r>
            <a:endParaRPr lang="en-US" sz="10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гигиена как часть профилактики заболеваний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Мытьё рук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нужно мыть перед едой и после улицы. Это уменьшает риск попадания в организм микробов, которые вызывают кишечные и респираторные инфекции.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 зубами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Чистка зубов утром и вечером помогает удалять налёт. Такая привычка снижает вероятность кариеса, воспаления дёсен и неприятного запаха изо рта.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после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физической нагрузки полезны душ и чистая одежда. Это помогает коже оставаться здоровой, а также уменьшает потливость и дискомфорт.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Чистое бельё и носки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смена белья и носков поддерживает чистоту кожи и снижает раздражение. В школе это особенно важно из-за тесного общения и общего пространства.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для физического здоровья подростка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эти факторы редко действуют по отдельности: один неблагоприятный обычай часто тянет за собой другой и постепенно снижает общий запас сил.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рисков в повседневной жизни, тем выше нагрузка на организм и тем труднее сохранять работоспособность и хорошее самочувствие.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факторов риска для подростков на основе рекомендаций ВОЗ и школьной гигиены.
</a:t>
            </a:r>
            <a:endParaRPr lang="en-US" sz="81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её примерная продолжительность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помогут выбрать подходящую нагрузку для обычного дня и не перегрузить организм.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движения дополняют друг друга: одни развивают сердце и выносливость, другие улучшают координацию и подвижность суставов.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и школьные нормы двигательной активности.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стресс мешает нормально спать, усиливает мышечное напряжение и может вызывать головные боли. Из-за этого организму труднее восстанавливаться после учёбы и нагрузок.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его влияние на тело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стрессе нередко меняются аппетит и сердцебиение. У подростков это особенно заметно в периоды контрольных, недосыпа и нехватки отдыха между делами.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Снизить напряжение помогают понятный режим дня, движение, короткие дыхательные паузы и спокойное общение с близкими. Это даёт телу время на восстановление.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чаще отдыхать без постоянного экрана в руках. Такой перерыв помогает глазам, нервной системе и общему самочувствию, особенно после насыщенного школьного дня.
</a:t>
            </a:r>
            <a:endParaRPr lang="en-US" sz="9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336033"/>
            <a:ext cx="3646200" cy="3325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оценивают физическое состояние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82275" y="1672300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Оценивают не только самочувствие, но и пульс в покое, выносливость, гибкость, осанку и массу тела. Важно смотреть на несколько признаков сразу, а не на один показатель.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182275" y="3063694"/>
            <a:ext cx="40581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нормой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сравнивают с возрастными нормами и изменениями за определённый период. Так можно заметить, становится ли состояние лучше, хуже или остаётся стабильным.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устойчивой полезной привычке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принципе постепенного изменения режима и наблюдения за самочувствием.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самочувствие при здоровом режиме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Улучшения появляются не сразу: сначала легче просыпаться, затем становится проще сосредоточиться на уроках и выдерживать физическую нагрузку.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режим даёт постепенный рост энергии и выносливости, поэтому заметный результат складывается из маленьких ежедневных изменений.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наблюдений и рекомендаций по режиму дня, сну и физической активности.
</a:t>
            </a:r>
            <a:endParaRPr lang="en-US" sz="8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зависит от ежедневных решений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Движение, питание, сон и гигиена работают вместе и поддерживают организм каждый день. Если делать простые полезные выборы регулярно, легче учиться, двигаться и чувствовать себя бодро.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2026-05-21T03:19:46Z</dcterms:created>
  <dcterms:modified xsi:type="dcterms:W3CDTF">2026-05-21T03:19:46Z</dcterms:modified>
</cp:coreProperties>
</file>