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image" Target="../media/image-7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Places: vocabulary for talking about the world around us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places: слова, предлоги и фразы для описания знакомого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places важна на уроках английского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places помогает говорить о доме, школе, городе и путешествиях простыми английскими фразами. Это базовая лексика, с которой легче описывать знакомые места, маршруты и повседневные 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по теме places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House, flat, room и neighbourhood описывают, где человек живёт и как устроена его повседневная среда. Эти слова часто встречаются в рассказах о семье, доме и соседях.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School, hospital, bank, post office, supermarket, cinema и library относятся к местам, которые нужны людям каждый день. Они помогают говорить о делах, учёбе, покупках и отдыхе в городе.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River, lake, forest, mountain, beach и island помогают описывать природу и географию. Эти слова нужны, чтобы говорить о красивых, тихих и необычных местах за пределами города.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важно понимать разницу между common places и special places, а также соотносить слова с city, countryside or nature. Это делает описание точнее и логичнее.
</a:t>
            </a:r>
            <a:endParaRPr lang="en-US" sz="1003" dirty="0"/>
          </a:p>
        </p:txBody>
      </p:sp>
      <p:sp>
        <p:nvSpPr>
          <p:cNvPr id="15" name="Text 6"/>
          <p:cNvSpPr txBox="1"/>
          <p:nvPr/>
        </p:nvSpPr>
        <p:spPr>
          <a:xfrm>
            <a:off x="6065000" y="16864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Park, playground, sports ground, café и museum связаны с прогулками, встречами и свободным временем. Такая лексика особенно полезна, когда нужно рассказать, где ученики проводят выходные.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places и их функции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1000" y="1619622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учёбы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and library are places where people study, read and work with information. В таких местах важны classrooms, books, desks and quiet rules, because they support learning and concentration.
</a:t>
            </a:r>
            <a:endParaRPr lang="en-US" sz="881" dirty="0"/>
          </a:p>
        </p:txBody>
      </p:sp>
      <p:sp>
        <p:nvSpPr>
          <p:cNvPr id="13" name="Text 3"/>
          <p:cNvSpPr txBox="1"/>
          <p:nvPr/>
        </p:nvSpPr>
        <p:spPr>
          <a:xfrm>
            <a:off x="261000" y="2308226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Hospital and pharmacy are connected with health and care. They are visited when people need doctors, medicine or urgent support, so students learn to link the place with its purpose.
</a:t>
            </a:r>
            <a:endParaRPr lang="en-US" sz="889" dirty="0"/>
          </a:p>
        </p:txBody>
      </p:sp>
      <p:sp>
        <p:nvSpPr>
          <p:cNvPr id="14" name="Text 4"/>
          <p:cNvSpPr txBox="1"/>
          <p:nvPr/>
        </p:nvSpPr>
        <p:spPr>
          <a:xfrm>
            <a:off x="258450" y="2996828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Station, bus stop and subway entrance help people travel across the city. These places are usually busy, because many people arrive, leave or wait for transport during the day.
</a:t>
            </a:r>
            <a:endParaRPr lang="en-US" sz="940" dirty="0"/>
          </a:p>
        </p:txBody>
      </p:sp>
      <p:sp>
        <p:nvSpPr>
          <p:cNvPr id="15" name="Text 5"/>
          <p:cNvSpPr txBox="1"/>
          <p:nvPr/>
        </p:nvSpPr>
        <p:spPr>
          <a:xfrm>
            <a:off x="258450" y="3685419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Park, square and café are common places for walking, meeting friends and spending free time. They often include benches, trees and open space, which make the area more comfortable.
</a:t>
            </a:r>
            <a:endParaRPr lang="en-US" sz="881" dirty="0"/>
          </a:p>
        </p:txBody>
      </p:sp>
      <p:sp>
        <p:nvSpPr>
          <p:cNvPr id="16" name="Text 6"/>
          <p:cNvSpPr txBox="1"/>
          <p:nvPr/>
        </p:nvSpPr>
        <p:spPr>
          <a:xfrm>
            <a:off x="258450" y="4374020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Central districts usually contain many public places, shops and transport points. That is why city maps often show schools, museums and bus stops close to one another.
</a:t>
            </a:r>
            <a:endParaRPr lang="en-US" sz="9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 in town: слово, перевод и назначение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место с переводом и основным действием, чтобы быстрее запоминать лексику.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структура помогает увидеть связь между словом, переводом и действием, поэтому новые места запоминаются быстрее и увереннее.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places для 7 класса; обобщение по материалам урока
</a:t>
            </a:r>
            <a:endParaRPr lang="en-US" sz="6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места ученики называют чаще всего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называют места, которые видят каждый день по дороге и после уроков.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словарь сильнее связан с повседневным маршрутом, чем с редкими посещениями. Значит, именно эти слова стоит повторять чаще.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учащихся 7 класса; данные для учебной диаграммы, 2026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6063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9113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71621"/>
            <a:ext cx="204900" cy="182133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5551" y="2362487"/>
            <a:ext cx="2004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places и слова для описания окружающей среды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Forest is usually described as green, quiet and clean. In simple sentences, students can say a quiet forest or a beautiful forest to show mood and size.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озеро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River and lake help learners talk about water in nature. Useful adjectives include wide, cold and calm, so children can make short but clear descriptions.
</a:t>
            </a:r>
            <a:endParaRPr lang="en-US" sz="900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холмы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Mountain and hill are good words for learning about shape and height. They often appear with adjectives like high, rocky and beautiful in school exercises.
</a:t>
            </a:r>
            <a:endParaRPr lang="en-US" sz="90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 и море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Beach and sea are easy to remember because they are linked with holidays and sunny weather. Students often use words such as sunny, warm and clean.
</a:t>
            </a:r>
            <a:endParaRPr lang="en-US" sz="900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и водопад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Island and waterfall make descriptions more interesting and specific. Phrases like a small island or a beautiful waterfall help students build vivid sentences about nature.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places России и мира в англоязычном контексте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узнают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Kremlin, Red Square and the Hermitage are familiar examples for English lessons because they are connected with Russian history and culture. Такие названия помогают ученикам читать и произносить географические объекты в естественном контексте.
</a:t>
            </a:r>
            <a:endParaRPr lang="en-US" sz="1091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Объекты, ставшие символами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Eiffel Tower, the Great Wall of China and the Colosseum are often used in textbooks as world landmarks. Each one instantly suggests a country, a city and a short cultural story, so vocabulary becomes easier to remember.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становится образом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Statue of Liberty is useful in class because it combines a name, a location and a strong visual image. Students can connect the English word with a famous place and practise speaking about what they see.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идут в разные places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place может быть важен по разным причинам, поэтому ученикам полезно связывать слово с действием.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понятные пары — place and purpose. Когда причина ясна, новые слова запоминаются быстрее и используются точнее.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7 класса; условные данные для иллюстрации связи place and purpose, 2026
</a:t>
            </a:r>
            <a:endParaRPr lang="en-US" sz="5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описание места на английском языке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для устного или письменного ответа в 7 классе.
</a:t>
            </a:r>
            <a:endParaRPr lang="en-US" sz="11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places и слово heritage
</a:t>
            </a:r>
            <a:endParaRPr lang="en-US" sz="2223" dirty="0"/>
          </a:p>
        </p:txBody>
      </p:sp>
      <p:sp>
        <p:nvSpPr>
          <p:cNvPr id="13" name="Text 2"/>
          <p:cNvSpPr txBox="1"/>
          <p:nvPr/>
        </p:nvSpPr>
        <p:spPr>
          <a:xfrm>
            <a:off x="323725" y="1702375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places сохраняют следы прошлого и помогают понять, как жил город или страна раньше. Через них ученики изучают историю не по датам, а через реальные объекты и события.
</a:t>
            </a:r>
            <a:endParaRPr lang="en-US" sz="828" dirty="0"/>
          </a:p>
        </p:txBody>
      </p:sp>
      <p:sp>
        <p:nvSpPr>
          <p:cNvPr id="14" name="Text 3"/>
          <p:cNvSpPr txBox="1"/>
          <p:nvPr/>
        </p:nvSpPr>
        <p:spPr>
          <a:xfrm>
            <a:off x="323725" y="2369149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heritage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Heritage означает наследие — то, что важно беречь и передавать дальше. Это слово часто связано с памятниками, старинными зданиями, музеями и традициями, которые формируют культурную память.
</a:t>
            </a:r>
            <a:endParaRPr lang="en-US" sz="781" dirty="0"/>
          </a:p>
        </p:txBody>
      </p:sp>
      <p:sp>
        <p:nvSpPr>
          <p:cNvPr id="15" name="Text 4"/>
          <p:cNvSpPr txBox="1"/>
          <p:nvPr/>
        </p:nvSpPr>
        <p:spPr>
          <a:xfrm>
            <a:off x="323725" y="3035923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темы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исторических мест полезны слова monument, castle, cathedral, fortress, ancient и old town. Они помогают точнее говорить о возрасте, значении и внешнем виде объекта.
</a:t>
            </a:r>
            <a:endParaRPr lang="en-US" sz="894" dirty="0"/>
          </a:p>
        </p:txBody>
      </p:sp>
      <p:sp>
        <p:nvSpPr>
          <p:cNvPr id="16" name="Text 5"/>
          <p:cNvSpPr txBox="1"/>
          <p:nvPr/>
        </p:nvSpPr>
        <p:spPr>
          <a:xfrm>
            <a:off x="323725" y="3702697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удобно строить короткие предложения: This castle is very old. The monument is in the city centre. Такие фразы показывают место, его признак и расположение.
</a:t>
            </a:r>
            <a:endParaRPr lang="en-US" sz="945" dirty="0"/>
          </a:p>
        </p:txBody>
      </p:sp>
      <p:sp>
        <p:nvSpPr>
          <p:cNvPr id="17" name="Text 6"/>
          <p:cNvSpPr txBox="1"/>
          <p:nvPr/>
        </p:nvSpPr>
        <p:spPr>
          <a:xfrm>
            <a:off x="323725" y="4369461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культурой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places дают возможность говорить не только о зданиях, но и о history, culture and traditions. Поэтому они особенно полезны для расширения словаря и кругозора школьников.
</a:t>
            </a:r>
            <a:endParaRPr lang="en-US" sz="8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выражения для описания места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точно указать, где находится объект и как он расположен относительно других мест.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предложения зависит от предлога: он показывает не только место, но и точные отношения между объектами.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places и prepositions of place.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World-famous places in English textbooks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 and New York on the page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часто открывают тему places через узнаваемые городские виды. Big Ben и Times Square помогают ученикам читать английские подписи и запоминать названия крупных городских пространств.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Icons of culture and nature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Eiffel Tower, the Sydney Opera House и the Pyramids of Giza показывают, как место становится символом страны. Такие примеры удобно использовать для чтения, произношения и разговоров о geography.
</a:t>
            </a:r>
            <a:endParaRPr lang="en-US" sz="1079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 that stay in memory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Machu Picchu и Yellowstone запоминаются благодаря ярким фотографиям и коротким описаниям. Когда место связано с изображением, ученик легче находит нужное слово и увереннее говорит по-английски.
</a:t>
            </a:r>
            <a:endParaRPr lang="en-US" sz="10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делают place interesting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места привлекают сразу несколькими качествами: внешним видом, удобством и возможностью провести время с пользой. Для школьников это важно при выборе места для прогулки.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Beauty и history набирают больше всего, но удобство и безопасность тоже сильно влияют на выбор. Интересное место редко бывает привлекательным только по одной причине.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модель для темы places, 2026.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своё любимое place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простой фразы: My favourite place is… Затем назовите знакомое место — park, library, sports ground или beach. Это сразу задаёт тему рассказа и помогает слушателю понять выбор.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63166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названия места добавьте, где оно находится: It is near my house или It is in the city centre. Такие детали делают описание ясным и конкретным.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46332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Опиши, что там есть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конструкции There is и There are, чтобы назвать объекты вокруг. Например: There are trees, benches and a playground. Так описание становится живым и наглядным.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529494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Скажи, зачем туда ходишь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часть ответа — цель посещения: I go there to walk, read, meet friends or play. Это показывает связь места с повседневной жизнью и личным опытом.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312660" y="1238671"/>
            <a:ext cx="16512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своё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рассказ фразой I like it because… Подойдут слова quiet, clean, safe, beautiful, busy или modern. Несколько коротких предложений достаточно для хорошего устного ответа.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место для прогулки или встречи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места по теме places: цель, расстояние, время, удобства и безопасность.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 in stories, films and songs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8097" y="188692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как часть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историях place становится не фоном, а частью действия. Castle, island или street помогают понять, где происходит событие, и делают сюжет более запоминающимся для ученика.
</a:t>
            </a:r>
            <a:endParaRPr lang="en-US" sz="903" dirty="0"/>
          </a:p>
        </p:txBody>
      </p:sp>
      <p:sp>
        <p:nvSpPr>
          <p:cNvPr id="13" name="Text 3"/>
          <p:cNvSpPr txBox="1"/>
          <p:nvPr/>
        </p:nvSpPr>
        <p:spPr>
          <a:xfrm>
            <a:off x="2062126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Ассоциация с героями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связано с персонажем, его название легче удержать в памяти. Old house или bridge начинают означать не просто объект, а часть истории и настроения.
</a:t>
            </a:r>
            <a:endParaRPr lang="en-US" sz="903" dirty="0"/>
          </a:p>
        </p:txBody>
      </p:sp>
      <p:sp>
        <p:nvSpPr>
          <p:cNvPr id="14" name="Text 4"/>
          <p:cNvSpPr txBox="1"/>
          <p:nvPr/>
        </p:nvSpPr>
        <p:spPr>
          <a:xfrm>
            <a:off x="3846148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ученик видит, как слово работает рядом с другими словами. Это помогает учить vocabulary in context и лучше понимать значение places без отдельного перевода.
</a:t>
            </a:r>
            <a:endParaRPr lang="en-US" sz="903" dirty="0"/>
          </a:p>
        </p:txBody>
      </p:sp>
      <p:sp>
        <p:nvSpPr>
          <p:cNvPr id="15" name="Text 5"/>
          <p:cNvSpPr txBox="1"/>
          <p:nvPr/>
        </p:nvSpPr>
        <p:spPr>
          <a:xfrm>
            <a:off x="5630188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песнях названия places часто повторяются, поэтому они быстро запоминаются на слух. Такое повторение полезно для произношения, чтения и уверенного использования слов в речи.
</a:t>
            </a:r>
            <a:endParaRPr lang="en-US" sz="903" dirty="0"/>
          </a:p>
        </p:txBody>
      </p:sp>
      <p:sp>
        <p:nvSpPr>
          <p:cNvPr id="16" name="Text 6"/>
          <p:cNvSpPr txBox="1"/>
          <p:nvPr/>
        </p:nvSpPr>
        <p:spPr>
          <a:xfrm>
            <a:off x="7414237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через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показано в фильме или описано в книге, оно вызывает яркую картинку. Поэтому даже простое слово может стать знакомым и легко использоваться в классе.
</a:t>
            </a:r>
            <a:endParaRPr lang="en-US" sz="9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words for a trip to a new place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когда ученик спрашивает дорогу, читает указатели или планирует экскурсию.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поездки помогают не только говорить о транспорте, но и задавать практические вопросы о маршруте, входе и расписании.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для travel and asking for information.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places in everyday life also matter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1000" y="1619622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 подъезд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двор, вход в дом или школьный коридор — тоже important places. Именно там ученик каждый день видит людей, движется по маршруту и использует простые слова о месте.
</a:t>
            </a:r>
            <a:endParaRPr lang="en-US" sz="881" dirty="0"/>
          </a:p>
        </p:txBody>
      </p:sp>
      <p:sp>
        <p:nvSpPr>
          <p:cNvPr id="13" name="Text 3"/>
          <p:cNvSpPr txBox="1"/>
          <p:nvPr/>
        </p:nvSpPr>
        <p:spPr>
          <a:xfrm>
            <a:off x="261000" y="2308226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и 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 stop, crossing и road нужны для разговора о пути в школу и обратно. Такие слова особенно полезны, потому что они связаны с реальными ситуациями и безопасностью.
</a:t>
            </a:r>
            <a:endParaRPr lang="en-US" sz="896" dirty="0"/>
          </a:p>
        </p:txBody>
      </p:sp>
      <p:sp>
        <p:nvSpPr>
          <p:cNvPr id="14" name="Text 4"/>
          <p:cNvSpPr txBox="1"/>
          <p:nvPr/>
        </p:nvSpPr>
        <p:spPr>
          <a:xfrm>
            <a:off x="258450" y="2996828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площадка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ground — место, где можно играть, тренироваться и встречаться с друзьями. Через него легко учить глаголы действия и описывать, что люди делают в знакомом месте.
</a:t>
            </a:r>
            <a:endParaRPr lang="en-US" sz="881" dirty="0"/>
          </a:p>
        </p:txBody>
      </p:sp>
      <p:sp>
        <p:nvSpPr>
          <p:cNvPr id="15" name="Text 5"/>
          <p:cNvSpPr txBox="1"/>
          <p:nvPr/>
        </p:nvSpPr>
        <p:spPr>
          <a:xfrm>
            <a:off x="258450" y="3685419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Районная library или школьная библиотека помогает говорить о чтении, тишине и правилах поведения. Это удобный пример для описания места, которое действительно знакомо ученикам.
</a:t>
            </a:r>
            <a:endParaRPr lang="en-US" sz="881" dirty="0"/>
          </a:p>
        </p:txBody>
      </p:sp>
      <p:sp>
        <p:nvSpPr>
          <p:cNvPr id="16" name="Text 6"/>
          <p:cNvSpPr txBox="1"/>
          <p:nvPr/>
        </p:nvSpPr>
        <p:spPr>
          <a:xfrm>
            <a:off x="258450" y="4374020"/>
            <a:ext cx="42279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привычное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любимая скамейка или уголок во дворе могут стать темой рассказа. Такие примеры учат замечать детали и говорить по-английски о своей повседневной жизни.
</a:t>
            </a:r>
            <a:endParaRPr lang="en-US" sz="9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students learn from the topic places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places помогает ученикам говорить о мире вокруг себя: называть места, описывать их расположение и объяснять, зачем люди туда идут. Эти навыки сразу работают в реальной речи.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2026-05-30T20:48:32Z</dcterms:created>
  <dcterms:modified xsi:type="dcterms:W3CDTF">2026-05-30T20:48:32Z</dcterms:modified>
</cp:coreProperties>
</file>