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веществ и классическая атомно-молекулярная теория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почему твёрдость, растворимость и электропроводность связаны с частицами внутри вещества.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строение вещества важно для понимания его свойств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привыкли судить о веществах по тому, что видим и измеряем. Но за каждым свойством стоит микромир: расположение и движение частиц. Классическая атомно-молекулярная теория связывает эти уровни и объясняет диффузию, давление и реакции.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вещество состоит из мельчайших частиц. Между ними есть промежутки, причём их размеры различаются у твёрдых тел, жидкостей и газов.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атомно-молекулярной теории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находятся в непрерывном хаотическом движении: при нагревании оно усиливается. Поэтому многие процессы ускоряются с ростом температуры.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одного и того же вещества одинаковы по составу и свойствам. В химических реакциях атомы сохраняются, а перестраиваются в новые комбинации.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Атом, молекула и ион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 и молекула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 — наименьшая частица химического элемента, сохраняющая его индивидуальные свойства. Молекула образуется двумя или более атомами, соединёнными химическими связями.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 и заряд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 — заряженная частица, возникающая при потере или присоединении электронов. Катионы имеют положительный заряд, анионы — отрицательный.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строение частицы определяет свойства вещества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«микроуровень → макроэффекты»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частицы друг от друга, тем легче они смещаются. Поэтому газовый объём заметно меняется при изменении условий.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Агрегатные состояния и движение частиц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различия формы, объёма и сжимаемости напрямую следуют из расстояний и подвижности частиц в каждом состоянии.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интерпретация качественных различий (школьный курс физики/химии), без привязки к конкретным измерениям
</a:t>
            </a:r>
            <a:endParaRPr lang="en-US" sz="50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65275"/>
            <a:ext cx="322200" cy="32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54950" y="3120774"/>
            <a:ext cx="252900" cy="337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как доказательство движения частиц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Тепловое перемешивание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— самопроизвольное смешивание веществ из‑за хаотического теплового движения частиц. Само по себе смешивание обычно происходит без внешнего воздействия.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температуры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температура, тем быстрее распространяются частицы: движение становится активнее, и скорость диффузии возрастает.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быту и наблюдениях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увидеть диффузию по распространению запаха, окрашиванию воды каплей красителя и проникновению веществ в материалы. В газах взаимное смешивание заметно быстрее.
</a:t>
            </a:r>
            <a:endParaRPr lang="en-US" sz="106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35542"/>
            <a:ext cx="4000500" cy="12945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агрегатных состояний связаны с тем, как близко расположены частицы и насколько сильным является их взаимодействие.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твёрдых тел, жидкостей и газов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различия в расстояниях между частицами определяют подвижность, а значит — форму, объём и сжимаемость.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наблюдений по теме агрегатных состояний (школьная программа по физике/химии)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вещества имеют разную плотность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плотность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зависит от массы частиц и того, насколько плотно они «упакованы». Важную роль играет расстояние между частицами: чем оно меньше, тем больше массы приходится на единицу объёма.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 примерах воды и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газов промежутки между частицами велики, поэтому плотность заметно ниже. Для сравнения: плотность воды около 1 г/см³ при 4 °C, а воздух при нормальных условиях имеет примерно на порядок меньше массу в том же объёме.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прочнее удерживаются частицы, тем больше энергии нужно, чтобы разрушить связи и перевести вещество в новое состояние.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плавления и кипения как следствие строения вещества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температуры плавления и кипения отражают различия в силе взаимодействия частиц и в том, насколько трудно изменить их взаимное расположение.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значения температур (школьный уровень): вода 100 °C, этанол 78,3 °C, поваренная соль около 801 °C, железо 1538 °C; замерзание воды при 0 °C.
</a:t>
            </a:r>
            <a:endParaRPr lang="en-US" sz="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Растворение происходит, когда частицы растворённого вещества «встраиваются» между частицами растворителя: образуются и разрушаются взаимодействия, пока система не приходит в устойчивое состояние.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вещества обычно лучше растворяются в полярных растворителях, а неполярные — в неполярных. Это правило «подобное растворяется в подобном» связано с характером межмолекулярных сил.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перемешивание заметно ускоряют растворение, потому что растёт скорость диффузии и чаще происходят контакты частиц. Однако скорость и итоговая растворимость — не одно и то же.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газов в жидкостях повышение температуры часто снижает растворимость: газу легче перейти в газовую фазу. Для многих твёрдых веществ при нагревании растворимость, напротив, возрастает из‑за усиления взаимодействий с растворителем.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Растворимость и взаимодействие частиц
</a:t>
            </a:r>
            <a:endParaRPr lang="en-US" sz="22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вещества проводят ток, а другие нет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Электропроводность определяется наличием в веществе подвижных носителей заряда.
</a:t>
            </a:r>
            <a:endParaRPr lang="en-US" sz="10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реакции в атомно-молекулярной модели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Атомы не исчезают и не появляются заново: они переходят из одних молекул и ионов в другие. Поэтому в закрытой системе масса исходных веществ равна массе продуктов.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химической реакции старые химические связи разрываются, а новые образуются. В результате меняется состав частиц, но атомы исходных веществ сохраняются как «строительный материал».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уровне это видно в примерах: горение магния, нейтрализация кислоты щёлочью, разложение пероксида водорода с выделением кислорода. Меняются связи — сохраняются атомы.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 перечисленных опытов фиксирует прямые «следы» микрочастиц: их хаотическое движение, взаимное проникновение, устойчивые количественные соотношения и перенос заряда.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доказательства существования частиц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признаков согласуется с непрерывным движением частиц и их определённым строением. Это превращает теорию из описания в рабочую модель природы.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лабораторных наблюдений и школьных демонстраций (данные не являются единым набором чисел).
</a:t>
            </a:r>
            <a:endParaRPr lang="en-US" sz="5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Микроструктура вещества и различие свойств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в разных «порядках»: алмаз и графит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 и графит состоят из атомов углерода, но расположены они по‑разному. В алмазе связи образуют жёсткую пространственную сетку, поэтому материал очень твёрдый. В графите слои легче смещаются: он мягче и проявляет другие свойства, включая электропроводность.
</a:t>
            </a:r>
            <a:endParaRPr lang="en-US" sz="1157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один и тот же элемент даёт разные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вещество образуется из одних и тех же атомов, но меняется порядок их соединения, свойства меняются радикально. Этот эффект называют аллотропией. Анализ микроструктуры помогает «читать» материалы: понимать, почему одни формы прочнее, а другие — более подвижные по строению.
</a:t>
            </a:r>
            <a:endParaRPr lang="en-US" sz="11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4066" y="1869700"/>
            <a:ext cx="2578417" cy="2817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макроскопические свойства с тем, что происходит на уровне частиц: тип частиц и характер взаимодействий, подвижность, наличие свободных электронов или ионов.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веществ и их микроскопические причины
</a:t>
            </a:r>
            <a:endParaRPr lang="en-US" sz="2572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показывает: практически каждое свойство — следствие типа частиц, их взаимодействий и того, могут ли они перемещаться или переносить заряды.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закономерностей школьного курса по строению вещества (качественные соответствия, без единого численного датасета).
</a:t>
            </a:r>
            <a:endParaRPr lang="en-US" sz="47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31842"/>
            <a:ext cx="274800" cy="244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913683"/>
            <a:ext cx="274800" cy="219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71244"/>
            <a:ext cx="274800" cy="244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53233"/>
            <a:ext cx="274800" cy="2198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классической атомно-молекулярной теории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описания внутренней структуры атома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теория рассматривает атомы и молекулы как неделимые единицы модели. Она объясняет свойства вещества через их расположение и движение, но не раскрывает, что происходит внутри атома.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Недостаточность для квантовых эффектов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не описывает электронные уровни, спектры и квантовые переходы. Между тем именно электронная структура во многом определяет химическую связь и многие тонкие свойства материалов.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хватает полной картины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объяснение химических связей опирается на электронное распределение, тогда как классическая модель даёт более общие представления о взаимодействиях. Она служит стартом, но требует дополнений.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 остаётся полезным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ограничения, атомно-молекулярная теория хорошо работает как базовая школьная модель. Она связывает наблюдения с «невидимым» уровнем частиц и помогает делать логичные выводы.
</a:t>
            </a:r>
            <a:endParaRPr lang="en-US" sz="8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показывает обобщённые учебные тенденции: ионные и сетчатые ковалентные вещества обычно твёрже и требуют больше энергии для разрушения кристалла.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химической связи и свойств веществ
</a:t>
            </a:r>
            <a:endParaRPr lang="en-US" sz="2408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иллюстрируют правило: чем сильнее и «жёстче» удерживаются частицы, тем выше температуры плавления и устойчивость. Носители заряда определяют электропроводность.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Учебно-методические обобщения по типам химической связи (качественные тенденции, без единого измерительного набора).
</a:t>
            </a:r>
            <a:endParaRPr lang="en-US" sz="50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48150" y="3532800"/>
            <a:ext cx="212850" cy="28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теории для науки и жизни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материалов по свойствам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вещества помогает выбирать материалы с нужной твёрдостью, растворимостью и проводимостью. Это основа материаловедения: от покрытия деталей до компонентов электроники и быта.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процессов в природе и организме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связывает микростроение с диффузией, коррозией, плавлением и испарением. Поэтому она используется в химии, биологии, медицине, фармацевтике и экологии для объяснения наблюдаемых явлений.
</a:t>
            </a:r>
            <a:endParaRPr lang="en-US" sz="756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реакций и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того, как частицы соединяются и разрушают связи, помогает предсказать последствия смешивания веществ. Например, почему некоторые реагенты нельзя хранить вместе из‑за возможной химической реакции.
</a:t>
            </a:r>
            <a:endParaRPr lang="en-US" sz="805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ответы в повседневных ситуациях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объясняет, почему соль растворяется в воде, почему металл нагревается быстрее стекла и как различия в взаимодействиях ускоряют или тормозят процессы. Это делает бытовые наблюдения осмысленными.
</a:t>
            </a:r>
            <a:endParaRPr lang="en-US" sz="7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атомно-молекулярная теория связывает наблюдаемые свойства веществ с движением, составом и взаимодействием атомов, молекул и ионов. Она объясняет различия агрегатных состояний и помогает предсказывать поведение в быту и технике.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свойства вещества определяются строением частиц
</a:t>
            </a:r>
            <a:endParaRPr lang="en-US" sz="256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2026-05-12T08:59:09Z</dcterms:created>
  <dcterms:modified xsi:type="dcterms:W3CDTF">2026-05-12T08:59:09Z</dcterms:modified>
</cp:coreProperties>
</file>