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Неожиданные открытия и их роль в языке и мышлении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влияние неожиданностей на язык, мышление и развитие цивилизации.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Неожиданные открытия исторически изменяли мировоззрение, науку и культуру. Английский язык отражает удивление через устойчивые выражения, связывая прошлое и современность.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и актуальность неожиданных открытий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serendipity означает счастливую случайность, способствующую значимым открытиям без намеренного поиска.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fortuitous характеризует случайные, но полезные события, стимулирующие научный и культурный прогресс.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fluke описывает неожиданный, редкий успех, который происходит вопреки ожиданиям.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«неожиданное открытие» в англоязычной традиции
</a:t>
            </a:r>
            <a:endParaRPr lang="en-US" sz="226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1928 году Александр Флеминг заметил, что плесень Penicillium notatum уничтожает бактерии, что он выявил случайно в лабораторных условиях.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обнаружение положило начало эре антибиотиков, спасая миллионы жизней и перевернув представления медицины XX века.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пример: открытие пенициллина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4552" y="1647777"/>
            <a:ext cx="2633833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открытия, которые кардинально изменили науку и технику благодаря случаю или наблюдательности.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Случайность и острое наблюдение часто становятся катализаторами революционных открытий.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и энциклопедии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неожиданные открытия XX века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«Убийство в Восточном экспрессе» демонстрирует мастерство автора в создании неожиданных сюжетных поворотов, где виноваты все подозреваемые, переворачивая читательские ожидания.
</a:t>
            </a:r>
            <a:endParaRPr lang="en-US" sz="954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Агата Кристи и неожиданные развязки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Непредсказуемые финалы используются для усиления эмоционального эффекта и вовлечения читателя, что делает английскую литературу богатой иллюстрацией сюрпризов и неожиданностей.
</a:t>
            </a:r>
            <a:endParaRPr lang="en-US" sz="954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twist endings в англоязычной литературе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Неожиданность в литературе: Английские сюжетные твисты
</a:t>
            </a:r>
            <a:endParaRPr lang="en-US" sz="227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неожиданных событий на общество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СССР стал катализатором глобальных политических и экономических преобразований с широкими последствиями для мира.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смартфонов радикально изменило коммуникации и ускорило доступ к информации по всему миру.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языке возникли новые словосочетания: smartphone — мобильный смартфон, viral — вирусный, digital generation — цифровое поколение.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изменения отражают адаптацию лексики к инновациям и социальным сдвигам, укрепляя язык как живой инструмент общения.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прогресс ускоряет появление и распространение новых слов в повседневной речи.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ускорение проникновения лексики, связанной с интернет-коммуникацией и цифровыми технологиями.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English Dictionary, 2023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внедрения новых терминов в английском языке
</a:t>
            </a:r>
            <a:endParaRPr lang="en-US" sz="237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Эмоция удивления активизирует работу долговременной памяти, помогая лучше усваивать новую лексику.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показывают, что студенты легче усваивают слова с необычным смыслом или неожиданным применением в тексте.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Неожиданные слова и выражения запоминаются ярче благодаря уникальному эмоциональному контексту.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Психология удивления и запоминания новых слов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«Who’d have thought?», «No way!», «You’re kidding!» регулярно выражают удивление в разговорной речи и фильмах.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выражения удивления
</a:t>
            </a:r>
            <a:endParaRPr lang="en-US" sz="1392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широко используются в интернет-сленге и телевизионных диалогах, что подтверждается примерами из популярных сериалов на английском языке.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современной культуре
</a:t>
            </a:r>
            <a:endParaRPr lang="en-US" sz="1459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удивления: устойчивые выражения в английском языке
</a:t>
            </a:r>
            <a:endParaRPr lang="en-US" sz="226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1895 году лорд Кельвин заявил, что полёты тяжелее воздуха невозможны, демонстрируя скептицизм перед будущим прогрессом в авиации.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1977 году Кен Олсен утверждал, что нет никакой причины иметь компьютер дома, что ограничивало понимание будущей цифровой революции.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высказывания отражают временные ограничения мировоззрения и подчеркивают важность готовности к новым открытиям и изменениям.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течением времени такие мнения переосмысливались, показывая, как язык фиксирует общественные представления и их развитие.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ошибки прогнозирования: кейсы на английском материале
</a:t>
            </a:r>
            <a:endParaRPr lang="en-US" sz="226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10717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'brainwave' широко употребляется для описания внезапных идей. Это состояние вдохновения часто приводит к открытиям, которые возникают помимо планов и прямых усилий учёных и инженеров.
</a:t>
            </a:r>
            <a:endParaRPr lang="en-US" sz="1074" dirty="0"/>
          </a:p>
        </p:txBody>
      </p:sp>
      <p:sp>
        <p:nvSpPr>
          <p:cNvPr id="8" name="Text 1"/>
          <p:cNvSpPr txBox="1"/>
          <p:nvPr/>
        </p:nvSpPr>
        <p:spPr>
          <a:xfrm>
            <a:off x="1910717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Озарение как ключ к неожиданным решениям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71756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Post-It Notes появились после неудачной попытки создания клея от компании 3M. Клей оказался недостаточно липким для задуманной цели, но идеально подходил для временного закрепления бумажных заметок.
</a:t>
            </a:r>
            <a:endParaRPr lang="en-US" sz="1048" dirty="0"/>
          </a:p>
        </p:txBody>
      </p:sp>
      <p:sp>
        <p:nvSpPr>
          <p:cNvPr id="10" name="Text 3"/>
          <p:cNvSpPr txBox="1"/>
          <p:nvPr/>
        </p:nvSpPr>
        <p:spPr>
          <a:xfrm>
            <a:off x="467175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Post-It Notes — пример удачной случайности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Интуиция и непреднамеренность в изобретениях: слова и примеры
</a:t>
            </a:r>
            <a:endParaRPr lang="en-US" sz="226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Изобретатели подчеркивали, что успех часто зависит от способности видеть необычное и реагировать на случайные открытия в повседневных экспериментах.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Percy Spencer обнаружил эффект микроволновки, когда шоколад в его кармане расплавился рядом с работающим магнетроном, что привело к созданию бытовой техники.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Henri Becquerel открыл радиоактивность, заметив вспышки на фотопластинке без внешнего источника света, демонстрируя важность внимательности.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Случайность и наблюдательность: чтобы заметить неожиданное
</a:t>
            </a:r>
            <a:endParaRPr lang="en-US" sz="226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Норман Борулаг случайно дал жизнь новым сортам пшеницы, способствующим повышению урожайности и борьбе с голодом, что изменило мировое сельское хозяйство.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Зеленая революция и мутация культур пшеницы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Wallace Carothers из DuPont разработал нейлон после исследования необычного поведения полимеров, что привело к революции в текстильной индустрии и появлению новых материалов.
</a:t>
            </a:r>
            <a:endParaRPr lang="en-US" sz="1002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химическая реакция и появление нейлона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подарившие миру новые материалы и явления
</a:t>
            </a:r>
            <a:endParaRPr lang="en-US" sz="242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интеграции новых понятий в английский язык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превращения неожиданного открытия в лексическую инновацию
</a:t>
            </a:r>
            <a:endParaRPr lang="en-US" sz="190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достижения в науке стимулируют появление новых терминов в академическом английском, отражая прогресс в генетике и квантовых технологиях.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Специфическая лексика быстро адаптируется в научных публикациях, обеспечивая точность и однозначность в описании инновационных процессов и концепций.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Неожиданные открытия и развитие академического английского
</a:t>
            </a:r>
            <a:endParaRPr lang="en-US" sz="226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будущего: искусственный интеллект и неожиданные применения
</a:t>
            </a:r>
            <a:endParaRPr lang="en-US" sz="2268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помогает автоматически диагностировать заболевания на основе медицинских снимков, улучшая своевременную и точную медицинскую помощь.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Генерация текстов с помощью ИИ, включая автоматический перевод и написание эссе, открывает новые возможности обучения и творчества на английском языке.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AI распространяется на творческие индустрии, трансформируя создание музыки, искусства и кино, что изменяет культурные практики.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новые термины, такие как deepfake, prompt engineering и algorithmic bias, отражающие этические и технические аспекты использования AI.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828188"/>
            <a:ext cx="4356600" cy="1966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цитаты и лингвистические исследования
</a:t>
            </a:r>
            <a:endParaRPr lang="en-US" sz="1308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известные неверные прогнозы и появившиеся напротив них новые лексемы, иллюстрирующие динамическое развитие английского языка.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Ошибочные прогнозы не останавливают появление новых слов, отражающих технологический и культурный прогресс.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Ошибочные прогнозы и лингвистические сдвиги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10717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адаптироваться к новым идеям и лексическим инновациям помогает студентам быстро осваивать новые понятия и легче воспринимать культурные изменения.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1910717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мышления как фактор успеха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71756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интернета приводит к расширению словарного запаса за счёт мемов и трендовых выражений, что создаёт живую и динамичную среду для изучения английского.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7175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и мемы меняют язык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Открытость к неожиданностям: путь к личному и общественному развитию
</a:t>
            </a:r>
            <a:endParaRPr lang="en-US" sz="226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Удивление как драйвер языкового и образовательного прогресса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Неожиданные открытия мотивируют использовать язык для осмысления сложных явлений, развивая критическое и творческое мышление, необходимое для успешной жизни в современном мире.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2026-05-07T22:27:09Z</dcterms:created>
  <dcterms:modified xsi:type="dcterms:W3CDTF">2026-05-07T22:27:09Z</dcterms:modified>
</cp:coreProperties>
</file>