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угол: как две плоскости образуют пространство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полуплоскости, одно ребро и пространство между ними.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двугранный угол важен в 7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помогает увидеть, как плоскости располагаются в пространстве. Он соединяет привычные плоские углы с объёмными фигурами и нужен для задач о многогранниках, чертежах и предметах вокруг нас.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двугранного угла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образуют две полуплоскости, которые имеют общую границу. Именно их взаимное расположение создаёт пространственную фигуру, а не отдельный обычный угол на листе бумаги.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полуплоскости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прямая двух полуплоскостей называется ребром двугранного угла. Она служит осью, вокруг которой удобно рассматривать, насколько одна грань повернута относительно другой.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ребро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 полуплоскостей называется гранью двугранного угла. Грани можно представить как две поверхности, которые сходятся вдоль одной линии и образуют видимый пространственный угол.
</a:t>
            </a:r>
            <a:endParaRPr lang="en-US" sz="1114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угла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двугранного угла показывает, насколько сильно одна грань наклонена к другой. Её не измеряют прямо по плоскостям, а находят через специальный плоский угол.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двугранного угла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двугранного угла легко заметить две грани, линию их пересечения и область между ними. Такая схема помогает отделить главные элементы от вспомогательных линий.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схеме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пример — раскрытая книга. Линия сгиба напоминает ребро, а страницы похожи на грани, которые образуют угол и наглядно показывают его устройство.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 образ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 — это прямая, по которой две грани пересекаются. Грани представляют собой полуплоскости, и именно они задают форму двугранного угла в пространстве.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 и грани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угол двугранного угла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каждой грани через одну точку на ребре проводят прямую, перпендикулярную этому ребру. Так получают два направления, которые лежат в разных гранях и удобны для измерения.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перпендикуляры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построенными прямыми называется линейным углом двугранного угла. Он лежит в обычной плоскости, поэтому его можно измерить знакомыми способами, как любой плоский угол.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плоский угол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линейные углы одного двугранного угла равны. Поэтому именно линейный угол используют как меру: его градусная величина и есть величина двугранного угла.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нему находят величину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линейного угла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двугранным углом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двугранных углов по величине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основана на сравнении с прямым углом и помогает быстро определять вид двугранного угла.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граница сравнения — 90°. Прямой угол служит ориентиром между острыми и тупыми двугранными углами.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темы «Двугранный угол», школьный курс геометрии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двугранный угол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две плоскости, которые образуют угол, и находят их общее ребро. Без этого невозможно выбрать правильное направление для построения линейного угла.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ребро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градусов у линейного угла равно величине двугранного угла. Поэтому ответ в задаче записывают в градусах, как для любого измерения углов.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Записывают ответ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на ребре в каждой грани проводят прямую, перпендикулярную ребру. Эти прямые должны лежать в разных гранях и образовывать плоский угол.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перпендикуляры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плоский угол измеряют транспортиром. Если требуется, используют линейку и чертёжный угольник, чтобы построение было точным и аккуратным.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обычный угол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двугранных углов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классификации по определению двугранного угла, школьная геометрия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каждый вид определяется своим положением относительно прямого угла и границами диапазона.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строится по величине: меньше 90°, ровно 90°, больше 90° и 180°. Это упрощает распознавание вида угла.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в окружающих предметах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комнаты встречаются по вертикальной линии, и именно она становится ребром двугранного угла. Две стены образуют грани, а пространство между ними помогает понять, как геометрия описывает обычные помещения. Этот пример часто используют в задачах и при объяснении прямого угла.
</a:t>
            </a:r>
            <a:endParaRPr lang="en-US" sz="1124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комнаты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крыши и поверхности коробки тоже можно рассматривать как грани двугранных углов. В этих предметах хорошо видно, что одна и та же форма может иметь разные наклоны поверхностей. Поэтому двугранный угол помогает описывать не только школьные модели, но и реальные конструкции.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коробка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открыть книгу, её страницы образуют две плоскости, соединённые по линии сгиба. Эта линия играет роль ребра, а сами страницы наглядно показывают грани. Такой пример особенно удобен для первого знакомства с темой, потому что его легко представить и показать руками.
</a:t>
            </a:r>
            <a:endParaRPr lang="en-US" sz="1191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Раскрытая книга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Двугранные углы в многогранниках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и прямоугольного параллелепипеда все двугранные углы прямые. Это связано с тем, что их грани пересекаются под одинаковым наклоном и образуют взаимно перпендикулярные плоскости.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параллелепипед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многогранник, тем разнообразнее его двугранные углы. Изучая их, удобно сравнивать не только саму фигуру, но и взаимное положение её граней.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форме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призме величина двугранных углов зависит от формы основания и наклона боковых граней. Поэтому в одной и той же фигуре разные рёбра могут давать разные значения углов.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пирамиды двугранные углы у основания и у боковых рёбер часто не совпадают. Наклон боковых граней к основанию меняется, поэтому форма тела напрямую влияет на результат.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многогранников и их углов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многогранника влияет на величины двугранных углов и помогает быстро сравнить знакомые тела.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прямоугольных тел углы одинаковы, а у наклонных или скошенных многогранников они могут различаться.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плоскости пересекаются под прямым углом, то и двугранный угол между ними является прямым. Это часто видно в кубе, коробке и в углах помещения.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определение прямого двугранного угла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таков прямой двугранный угол между перпендикулярными плоскостями.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задачи на двугранный угол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переводе пространственной фигуры в плоский линейный угол.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двугранный угол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теме; распределение категорий для наглядности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Двугранные углы особенно заметны там, где нужно соединять поверхности под заданным наклоном и точно сохранять форму изделия.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тема имеет в архитектуре и строительстве, но полезна и в технических, и в творческих областях.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400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образуют не лучи на плоскости, а две полуплоскости. Если забыть о пространстве и ребре, легко принять его за обычный угол.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400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плоским углом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0175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общего ребра невозможно правильно описать двугранный угол. Сначала нужно выделить линию пересечения граней, а уже потом строить вспомогательные перпендикуляры.
</a:t>
            </a:r>
            <a:endParaRPr lang="en-US" sz="1351" dirty="0"/>
          </a:p>
        </p:txBody>
      </p:sp>
      <p:sp>
        <p:nvSpPr>
          <p:cNvPr id="12" name="Text 5"/>
          <p:cNvSpPr txBox="1"/>
          <p:nvPr/>
        </p:nvSpPr>
        <p:spPr>
          <a:xfrm>
            <a:off x="620175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находят ребро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352881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любой угол между линиями в гранях. Измеряют только линейный угол, построенный через перпендикуляры к общему ребру в обеих плоскостях.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52875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не тот угол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модели для запоминания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раскрытой книги страницы напоминают грани, а линия сгиба — ребро. Такой пример помогает увидеть, как две поверхности образуют пространство между собой.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Раскрытая книга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тетрадь похожа на плоскую модель с ребром посередине. Она помогает быстро запомнить, где находятся грани и как выглядит их общая линия.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тетрадь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легко заметить пересечение стен и пола или двух стен. Эти поверхности образуют двугранный угол, поэтому пример особенно удобен для наблюдения.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комнаты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две картонные плоскости по общему краю, получится простая модель двугранного угла. Её удобно поворачивать и сравнивать разные положения граней.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Картонная модель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двугранного угла в задаче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решения задач по геометрии, 7 класс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шагов помогает не пропустить важные элементы и правильно перейти от объёмной фигуры к измеримому плоскому углу.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алгоритму, задачу легче проверить и объяснить: сначала геометрия фигуры, затем измерение, потом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термины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быстро повторить тему и не путать основные элементы двугранного угла.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связаны между собой: грани образуют фигуру, ребро соединяет их, а линейный угол позволяет измерить величину.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двугранном угле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Двугранный угол показывает, как две плоскости расположены в пространстве. Чтобы его узнать, находят ребро, строят линейный угол и измеряют его в градусах.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2026-05-29T02:18:36Z</dcterms:created>
  <dcterms:modified xsi:type="dcterms:W3CDTF">2026-05-29T02:18:36Z</dcterms:modified>
</cp:coreProperties>
</file>