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баран — русская народная сказка о смелости и находчивости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маленьком герое с большим сердцем и решительным характером.
</a:t>
            </a:r>
            <a:endParaRPr lang="en-US" sz="3656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придумал и сохранил народ. Их передавали устно, поэтому они легко запоминаются. В таких историях животные часто ведут себя по-человечески, а в конце обязательно есть важный вывод.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русская народная сказка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в сказке — не просто домашнее животное, а смелый персонаж. Он сразу вызывает интерес, потому что действует решительно и не боится трудной ситуации.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упрямство здесь превращается в полезную черту. Баран не отступает, когда надо идти вперед, и именно это помогает ему выдержать испытание.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суетится и не паникует. Он сохраняет уверенность, поэтому кажется сильным не только телом, но и характером.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победитель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сказке важно не то, каким герой выглядит, а то, как он поступает. Баран побеждает благодаря смелости и внутренней стойкости.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сказочный баран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рога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деталь образа — заметные рога. Они сразу делают героя узнаваемым и придают ему вид силы, будто он готов защищаться и идти вперед.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выглядит плотным и устойчивым, словно стоит на земле твердо и уверенно. Этот внешний вид помогает почувствовать его решительный характер.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Пушистая шерсть делает барана похожим на доброго и домашнего героя. Такой образ легко представить даже первокласснику, потому что он простой и теплый.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 смешной вид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образ может быть немного забавным, но не злым. Именно такая внешность делает героя запоминающимся и вызывает улыбку у читателя.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кажется и смешным, и храбрым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на вид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не похож на богатыря или волшебника. Он выглядит просто и даже немного смешно, поэтому его смелый поступок кажется еще неожиданнее и ярче.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Поступает как смельчак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забавный вид, герой действует уверенно. Он не теряется перед опасностью и показывает, что храбрость не зависит от внешности.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интересное в истории — разница между внешним образом и поступком. Тот, кого могут недооценить, вдруг оказывается самым стойким и решительным.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сказка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момент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опасность или неприятная ситуация. Сразу становится понятно, что герою придется действовать, а не ждать, пока все решится само.
</a:t>
            </a:r>
            <a:endParaRPr lang="en-US" sz="1246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испытанием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замечает трудность и не старается спрятаться. Он смотрит на проблему прямо и готовится ответить на вызов.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действию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быстро движется вперед: герой не тянет время, а сразу идет навстречу испытанию. Поэтому сказка читается живо и без лишних остановок.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сказке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 превращается в победу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баран побеждает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приходит не от случайности, а от точного и решительного действия. Баран не мечется, а выбирает верный момент и действует сразу.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удар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отступает перед опасностью и не дает страху остановить себя. Именно смелость помогает ему сделать первый шаг к победе.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помогают сильные рога и устойчивый вид. Это не волшебство, а уверенный природный образ, который в сказке становится настоящим оружием.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защита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действует быстро и уверенно, поэтому противник не успевает добиться легкой победы. Его напор показывает, что характер может быть сильнее размеров.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напор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трудностей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трудную ситуацию можно преодолеть, если не паниковать. Смелый герой действует спокойно и тем самым берет верх над опасностью.
</a:t>
            </a:r>
            <a:endParaRPr lang="en-US" sz="1795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Верить в себя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не сомневается в своих силах. Это учит детей доверять себе и помнить, что уверенность помогает справляться даже с непростыми делами.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тот, кто идет до конца. История напоминает, что маленький герой тоже может добиться успеха, если не отступает после первого препятствия.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находчивым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сила, но и умение выбрать правильный момент. Смекалка помогает герою действовать точно и добиваться результата без лишних усилий.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сказке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чувствуется, что герой настроен серьезно. Его уверенность передается читателю и помогает следить за сюжетом без страха.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азарт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интересно наблюдать, как обычный баран ведет себя как настоящий смельчак. Из-за этого история читается с особым любопытством.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отступает, появляется светлое чувство успеха. Финал вызывает улыбку, потому что слабый на вид герой оказывается сильнее ожиданий.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народного языка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сложных выражений: всё сказано ясно и по-народному. Благодаря этому первокласснику легко следить за сюжетом и сразу понимать, что происходит с героем.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могут повторяться похожие слова и действия. Это не случайность, а удобный приём: повторы подчёркивают важные моменты и делают историю понятнее для детей.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ритмично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часто напоминает песенку: фразы короткие, звучные и запоминающиеся. Такой ритм делает чтение вслух особенно живым и помогает слушателю не терять интерес.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оттенок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звучит доброжелательно, немного шутливо и очень по-домашнему. Поэтому даже серьёзный эпизод воспринимается мягко, без лишнего страха, и остаётся приятное впечатление.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нравится детям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интересно, что главным становится обычный баран. Он не волшебник и не богатырь, но ведёт себя смело, а такой неожиданный выбор героя сразу привлекает внимание.
</a:t>
            </a:r>
            <a:endParaRPr lang="en-US" sz="164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без долгих объяснений: герои, опасность и решение появляются почти сразу. Из-за этого сказка читается легко, а внимание ребёнка не успевает рассеяться.
</a:t>
            </a:r>
            <a:endParaRPr lang="en-US" sz="1731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сильнее будет тот, кто выглядит грознее. Но всё происходит наоборот, и именно это вызывает улыбку, удивление и радость от победы героя.
</a:t>
            </a:r>
            <a:endParaRPr lang="en-US" sz="162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светло и бодро, без тяжёлого настроения. Дети любят такие сказки, потому что после них остаётся чувство уверенности: если не бояться, можно справиться.
</a:t>
            </a:r>
            <a:endParaRPr lang="en-US" sz="16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этот герой похож на других сказочных героев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герои народных сказок, баран сталкивается с трудностью и должен проявить себя. В этом он похож на смелых персонажей, которые доказывают свою силу не словами, а поступком.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качествами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строится не на волшебстве, а на характере. Храбрость, упорство и решительность помогают герою добиться победы так же, как это часто происходит с другими сказочными смельчаками.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образ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героями становятся богатырь, мальчик или зверь из леса. Здесь же в центре истории оказывается баран, и именно это делает сказку особенно запоминающейся и весёлой.
</a:t>
            </a:r>
            <a:endParaRPr lang="en-US" sz="17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деревенский мир сказки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знакомо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двор сразу создаёт ощущение близкого и понятного мира. Здесь легко представить забор, траву, землю под ногами и самого барана, который уверенно стоит в центре событий. Такой фон делает историю особенно домашней.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деревенская жизнь чувствуется без лишних подробностей. Рядом с людьми живут животные, и это помогает ребёнку быстро представить сцену. Мир выглядит простым, тёплым и очень узнаваемым.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 смелого шага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открытое место, где герой может двинуться вперёд без помех. Дом, трава, забор и небо вокруг подчеркивают движение барана и делают момент его смелого поступка особенно выразительным.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125" y="1587500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сказки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обычный баран ведёт себя как защитник и смельчак. От него не ждут такого поступка, поэтому его решительность вызывает улыбку и симпатию.
</a:t>
            </a:r>
            <a:endParaRPr lang="en-US" sz="1586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в момент, когда всё кажется предсказуемым. Противник уверен в себе, но сказка внезапно меняет ход событий, и именно это делает сцену особенно живой.
</a:t>
            </a:r>
            <a:endParaRPr lang="en-US" sz="1586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важности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не старается казаться великим, и в этом его прелесть. Он побеждает просто и уверенно, а его обычный вид только усиливает комический эффект и сказочную неожиданность.
</a:t>
            </a:r>
            <a:endParaRPr lang="en-US" sz="1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барану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характер героя приводит его к победе в сказке.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барана к победе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возникает тревожная ситуация, и герою нужно действовать. Сюжет сразу становится живым и быстрым.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не пугается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угрозу, но не отступает. Вместо страха приходит уверенность, и это меняет ход истории.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поступок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навстречу испытанию и действует неожиданно для противника. Именно в этот момент проявляются его смелость и находчивость.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победа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исчезает, а баран остаётся победителем. Конец сказки звучит бодро и оставляет радостное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момент особенно хорошо рисовать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смелым броском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лучше всего передаёт напряжение и ожидание. Баран стоит уверенно, рога заметны и направлены вперёд, а вокруг чувствуется движение. Такая сцена помогает показать, как из спокойствия рождается решимость.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удачный кадр — радостный финал, когда опасность уже позади. Яркие и тёплые цвета, открытая поза барана и спокойный деревенский фон делают иллюстрацию светлой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поступок важнее любого внешнего вида.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даже маленький и смешной на вид герой способен стать победителем, если не боится действовать и верит в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русской народной сказки «Храбрый баран»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баран учит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короткая сказка легко запоминается благодаря живому языку, весёлому сюжету и смелому герою. Она оставляет тёплое чувство и учит не сдаваться.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2026-05-27T12:57:40Z</dcterms:created>
  <dcterms:modified xsi:type="dcterms:W3CDTF">2026-05-27T12:57:40Z</dcterms:modified>
</cp:coreProperties>
</file>