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звезды и измерение массы звёзд: основные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двойные звёзды, их классификацию и методы измерения массы светил.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двойных звёзд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Гершель в XVIII веке провёл первые масштабные исследования двойных звёзд, позволившие впервые измерить массы звёзд вне Солнечной системы. Эти открытия заложили основы количественной звездной астрономии и расширили представления о строении Галактики.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двойной звезды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звезда — это система из двух гравитационно связанных звёзд, вращающихся вокруг общего центра масс, формирующая динамически устойчивую пару.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могут иметь различные массы, светимости и спектральные классы, влияющие на их эволюцию и наблюдаемые характеристики.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половина звёзд Млечного Пути образует двойные или кратные системы, где компоненты могут значительно отличаться по свойствам.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двойных звёзд: визуальные и спектральные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двойные звёзды наблюдаются как раздельные объекты в телескоп, что позволяет непосредственно исследовать их орбитальное движение и взаимное расстояние.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двойные выявляются по периодическим смещениям спектральных линий вследствие доплеровского эффекта, отражая движение компонентов на орбите.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 двойных систем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компонентов варьируются от минимальных значений в 0,08 солнечных масс до нескольких десятков, что существенно влияет на динамику системы.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компонентов отражает их энерговыделение, оказывающее влияние на межзвездное излучение и фотометрические характеристики.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звёзд в двойных системах отличаются и определяют спектральный класс, отражая скорость термоядерных процессов в ядре.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могут содержать как звёзды с близкими параметрами, так и с резко отличающимися, что усложняет их эволюционное моделирование.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полуось и период обращения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полуось характеризует среднее расстояние между звёздами, а период обращения отражает время одного полного витка. Эти параметры позволяют измерить динамику системы и вычислить её суммарную массу.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примеры орбитальной динамики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периоды варьируются от нескольких дней до десятков лет. Моделирование движения звёзд на орбите демонстрирует влияние эксцентриситета и наклонения на характеристики движения и методы анализа.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параметры и динамика двойных звёзд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звёзд в Галактике образуют двойные системы, позволяя применять законы небесной механики для точного измерения массы отдельных звёзд.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 входят в двойные системы, что делает их ключевыми объектами для определения массы и тестирования физических моделей.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 Gaia, 2023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наблюдений двойных звёзд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Астрометрия: точные визуальные 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1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астрометрию, учёные отслеживают положения звёзд с высокой точностью для определения орбитальных параметров и динамики двойных систем.
</a:t>
            </a:r>
            <a:endParaRPr lang="en-US" sz="1783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доплеровский сдвиг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изменения в спектрах звёзд позволяют определить радиальные скорости и выявить спектральные двойные, включая скрытые компоненты.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 интерферометрия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изменений яркости и применение интерферометрии обеспечивают сверхвысокое разрешение, позволяя изучать затменные двойные и мельчайшие детали системы.
</a:t>
            </a:r>
            <a:endParaRPr lang="en-US" sz="2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и визуальные двойные составляют подавляющее большинство известных систем, что отражает доступность их обнаружения разными методами.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затменно-двойные встречаются реже, они крайне важны для точного измерения масс и размеров компонентов.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двойных звёзд в Млечном Пути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Gaia и исследования астрофизики, 2023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изучение орбит Сириуса и Альфа Центавра позволило определять массы звёзд напрямую на основе их взаимного движения, что стало революционным для астрономии.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измерения подтвердили существование белых карликов с высокой плотностью и продемонстрировали разнообразие физических свойств звездных компонентов.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измерения массы звёзд в двойных системах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массы звёзд в двойных системах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определение с использованием орбитальных и спектральных данных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 и его применение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 связывает период обращения (P) и большую полуось орбиты (a), позволяя определить сумму масс компонентов двойной системы через формулу P² = a³ / M.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периода и большой полуоси измеряются наблюдательными методами — астрометрией и спектроскопией — что обеспечивает точное вычисление общей массы системы в солнечных массах.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третьему закону критичны для определения физических свойств звёзд, включая массы, что невозможно сделать напрямую для одиночных объектов.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спектральных линий и скорость звёзд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Доплера проявляется в смещении спектральных линий, соответствующем радиальной скорости движения звёзд вокруг центра масс. Измерение периодических изменений сдвига позволяет определить орбитальные характеристики и вычислить массу компаньонов.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массы невидимых спутников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амплитуды и фазы сдвига линий помогает выявлять массы невидимых компонентов системы, таких как чёрные дыры или коричневые карлики, которые оказывают влияние на движение видимой звезды.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эффектов Доплера для измерений массы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известных двойных звёздных систем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характеристики трёх ярких двойных систем: период обращения, массы компонентов и тип орбиты. Данные взяты из Gaia DR3, что подтверждает надежность измерений.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орбитальных периодов и масс демонстрирует широкий диапазон двойных систем, важных для исследований звездной динамики и эволюции.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Data Release 3 (2022)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Затменно-двойные звёзды и методы фотометрии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Фотометрические наблюдения затменно-двойных звёзд позволяют изучать изменение яркости при взаимных затмениях, что важно для определения размеров и масс их компонентов.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формы и глубины световой кривой раскрывает физические параметры системы, однако точность сильно зависит от качества данных и верности модели интерпретации.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определения массы могут достигать 5–20%, зависят от качества данных и модели, используемой для интерпретации наблюдений.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разрешимость двойных систем в телескопах ограничивает возможности точных измерений, особенно для близких или очень плотных пар.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третих тел в системе способно искажать наблюдаемые параметры движения, что усложняет выделение истинных орбитальных характеристик.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Проекционные эффекты, связанные с наклонением орбиты, значительно влияют на точность определения массы компонентов и требуют дополнительных уточнений.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неопределённости при измерении массы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наблюдаемых масс сосредоточено в диапазоне от 0,5 до 10 масс Солнца, что связано с доступностью и чувствительностью методов обнаружения.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тяжёлые объекты требуют особых методов — их малочисленность на диаграмме подчёркивает сложность обнаружения самых массивных систем.
</a:t>
            </a:r>
            <a:endParaRPr lang="en-US" sz="227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определённых масс по двойным системам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каталогов Gaia и исследований двойных звёзд, 2023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космических телескопов в исследованиях двойных систем
</a:t>
            </a:r>
            <a:endParaRPr lang="en-US" sz="3594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1990: Запуск телескопа Hubble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Предоставление высокоразрешённых изображений и спектров, улучшивших понимание структуры и динамики двойных звёзд.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2018: Начало работы TESS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новых затменно-двойных систем и экзопланет при двойных звёздах с помощью высокоточной фотометрии.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2013: Запуск миссии Gaia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Масштабный сбор точных астрометрических данных, значительно повысивший точность орбитальных параметров и расстояний до двойных систем.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Разработка будущих миссий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 созданию телескопов с улучшенной чувствительностью и разрешением для изучения экстремальных двойных систем.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двойных систем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экстремальных двойных 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инструментов позволит открывать двойные с чёрными дырами и нейтронными звёздами, расширяя знания о крайних состояниях материи.
</a:t>
            </a:r>
            <a:endParaRPr lang="en-US" sz="2054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экзопланет при двойных звёздах
</a:t>
            </a:r>
            <a:pPr algn="l" indent="0" marL="0">
              <a:lnSpc>
                <a:spcPct val="90000"/>
              </a:lnSpc>
              <a:buNone/>
            </a:pPr>
            <a:r>
              <a:rPr lang="en-US" sz="1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фокусируются на обнаружении и характеристике планет, вращающихся вокруг членов двойных систем, что помогает понять условия формирования планетарных систем.
</a:t>
            </a:r>
            <a:endParaRPr lang="en-US" sz="1865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эволюции сверхмассивных компонентов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вычислительные методы и наблюдения позволят уточнить процессы взаимодействия и слияния звёзд, влияющие на динамику галактик и происхождение гравитационных волн.
</a:t>
            </a:r>
            <a:endParaRPr lang="en-US" sz="17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критическая роль двойных звёзд в астрофизике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системы являются ключевыми для точного измерения масс звёзд и проверки физических законов, обеспечивая фундамент для дальнейшего развития исследований Вселенной.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2026-05-08T00:39:57Z</dcterms:created>
  <dcterms:modified xsi:type="dcterms:W3CDTF">2026-05-08T00:39:57Z</dcterms:modified>
</cp:coreProperties>
</file>