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и «Магнификат»: музыка торжества и веры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превращает молитву Марии в сияющее барочное звучание.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 и рождение «Магнификата»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1723 году Бах только начал работу кантором церкви Святого Фомы в Лейпциге. Для праздничного богослужения он создал латинский «Магнификат», а позже переработал его в версию, которую исполняют чаще всего.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Magnificat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Magnificat — это первое слово латинского текста и означает «величит». Так начинается песнь Марии, в которой звучит благодарность и радостное признание Божьего величия.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текста Мария говорит: «Величит душа моя Господа». Эти слова передают не только личную молитву, но и глубокое чувство доверия, смирения и надежды.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подчёркивает важную мысль: Бог поддерживает слабых и возвышает униженных. Именно поэтому «Магнификат» соединяет радость праздника с серьёзным духовным смыслом.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в Лейпциге: обязанности и работа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Лейпциге Бах отвечал за церковную музыку, обучал учеников и почти каждую неделю писал новые сочинения для службы. Это требовало дисциплины, быстроты и большого мастерства.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одним из важных музыкальных центров Германии, поэтому от Баха ожидали особенно высокого уровня. «Магнификат» хорошо показывает торжественный стиль, подходящий для большого праздника.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исполнителей в «Магнификате»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силы произведения и их роль в звучании.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хора и оркестра создаёт одновременно торжественное и живое звучание, а контраст ярких и мягких красок делает музыку выразительной.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Бах, Magnificat BWV 243; традиционный состав произведения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произведения по частям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этой цепочки чередуются крупные хоры и более камерные эпизоды.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число частей помогает увидеть стройность формы: начало и финал обрамляют разнообразные средние номера.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Бах, Magnificat BWV 243; общая структура произведения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приёмы Баха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резко сопоставляет торжественные хоры и более тихие сольные эпизоды. Благодаря этому музыка не звучит одинаково, а постоянно меняет настроение и удерживает внимание слушателя.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голосов движутся одновременно, но каждый остаётся самостоятельным. Из-за этого музыка кажется плотной, собранной и особенно богатой по звучанию.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часто построены так, что музыкальные мысли как будто отвечают друг другу. Это создаёт ощущение порядка, ясности и внутреннего равновесия.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пассажи передают радость, энергию и праздничный подъём. Они помогают услышать, как текст превращается в живую, подвижную музыку.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Рождественское звучание первой версии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вставки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версия «Магнификата» была связана с Рождеством и включала дополнительные вставки для праздничной службы. Они делали композицию особенно уместной для большого церковного дня.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торжество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и литавры усиливают ощущение сияния и радости. Хоровые эпизоды звучат как общее ликование, поэтому произведение воспринимается светло и торжественно.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текста и музыки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библейский текст превращается в музыкальное повествование.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хор играет главную роль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несёт главный смысл текста: именно в совместном звучании слова становятся особенно ясными и торжественными. Поэтому хоровые номера образуют основу всего произведения.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часто использует имитацию, когда один голос повторяет тему за другим. Из-за этого музыка словно «разрастается», становится энергичной и помогает выделить важные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объединяет разных певцов в одно целое, как будто собирает общий ответ на молитву Марии. Благодаря этому «Магнификат» звучит не только красиво, но и очень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настроение в разных частях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темпа помогают Баху быстро переключать внимание слушателя от общего прославления к личной молитве и обратно.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части преобладают, поэтому в целом произведение звучит светло и празднично, но спокойные эпизоды придают ему глубину.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12 частей BWV 243 по их музыкальному характеру.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и их содержание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важных номеров помогают услышать, как меняется смысл текста от начала к финалу.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номер раскрывает отдельную мысль текста, а вместе они создают ясную и стройную композицию.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BWV 243 и названия основных частей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полифония у Баха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— это когда несколько самостоятельных мелодий звучат одновременно. У Баха каждый голос сохраняет свою линию, но вместе они образуют цельную и ясную музыкальную ткань.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«Магнификате» голоса часто вступают по очереди, повторяя и развивая тему. Такой приём делает музыку подвижной, помогает выделить важные слова и усиливает чувство собранности.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позволяет Баху соединить порядок и живое движение. Слушатель слышит не просто красивое звучание, а как будто несколько мыслей, которые поддерживают друг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Оркестровые краски барокко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в «Магнификате» не стремится к мощи современного симфонического состава. Бах использует трубы, литавры, струнные и деревянные духовые так, чтобы каждый тембр был различим и выразителен.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и литавры придают музыке блеск и праздничность, а струнные и духовые смягчают общий звук. Благодаря этому барочный оркестр звучит светло, прозрачно и очень точно по настроению.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соединяет произведение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не отделяет чувства друг от друга: они переходят одно в другое в зависимости от текста и музыкального характера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произведения — в равновесии радости и духовной сосредоточенности, а не в одном доминирующем настроении.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текста и музыкального образа BWV 243.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7365" y="2135780"/>
            <a:ext cx="62336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2746" y="2135780"/>
            <a:ext cx="69262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«Магнификат» важен сегодня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барокко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услышать, как в музыке барокко соединяются ясная форма, выразительные контрасты и многоголосие, не теряя при этом цельности и красоты.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«Магнификат» показывает, как библейский текст может стать живой музыкой, понятной даже слушателю, который не знает латыни и церковной традиции.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изучают на уроках музыки как наглядный пример того, как композитор передаёт содержание текста через темп, ритм, тембр и построение частей.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исполнение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часто звучит в концертных залах и храмах, потому что объединяет торжественность, ясность и сильное эмоциональное воздействие на слушателей.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библейского текста к музыкальному произведению
</a:t>
            </a:r>
            <a:pPr algn="l" indent="0" marL="0">
              <a:lnSpc>
                <a:spcPct val="80000"/>
              </a:lnSpc>
              <a:buNone/>
            </a:pPr>
            <a:r>
              <a:rPr lang="en-US" sz="27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служит евангельская Песнь Марии, которую Бах превращает в крупное вокально-оркестровое сочинение.
</a:t>
            </a:r>
            <a:endParaRPr lang="en-US" sz="2759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«Магнификат» рядом с другими сочинениями Баха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кантатах, Бах опирается на словесный текст, но делает его особенно ясным и праздничным. Музыка здесь сразу подчёркивает смысл каждого важного слова.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со «Страстями по Матфею» произведение звучит короче и светлее. В нём меньше драматической тяжести, зато больше блеска, движения и ощущения торжества.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часто соединял хор, солистов и оркестр в больших духовных жанрах. В «Магнификате» это сочетание особенно компактно и стройно, без лишней протяжённости.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ясная форма и яркое звучание делают «Магнификат» удобным для слушателя. Даже без глубоких знаний легко почувствовать его праздничный и вдохновляющий характер.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вслушайтесь во вступительный хор: он задаёт торжественный тон всему произведению. Затем замечайте, как после больших хоровых эпизодов появляются более личные и тихие моменты.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следить за повторяющимися музыкальными мотивами. Они связывают части между собой и помогают услышать, как музыка меняет настроение от радости к молитвенному спокойствию.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слушании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музыка, которая говорит о вере и радости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«Магнификат» показывает, как Бах превращает библейский текст в живую музыку, где торжество, смирение и надежда звучат вместе и остаются понятными слушателю сегодня.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2026-05-20T17:41:50Z</dcterms:created>
  <dcterms:modified xsi:type="dcterms:W3CDTF">2026-05-20T17:41:50Z</dcterms:modified>
</cp:coreProperties>
</file>