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пространство вокруг нас?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Объемные фигуры окружают нас каждый день: от коробки и книги до дома и мяча. Стереометрия помогает понимать чертежи, находить размеры предметов и уверенно решать пространственные задачи.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стереометрия важна в 8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87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858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стереометрии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 объекта в пространстве и не имеет размеров. С нее начинают описание любой фигуры: по точкам задают вершины, пересечения и опорные элементы построений.
</a:t>
            </a:r>
            <a:endParaRPr lang="en-US" sz="2116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задает направление и может продолжаться бесконечно в обе стороны. В стереометрии она помогает описывать ребра, линии пересечения плоскостей и взаимное расположение фигур.
</a:t>
            </a:r>
            <a:endParaRPr lang="en-US" sz="1977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 — бесконечная поверхность без толщины. Именно на ней изучают грани многогранников, сечения и расположение прямых, поэтому она служит одной из главных опорных моделей.
</a:t>
            </a:r>
            <a:endParaRPr lang="en-US" sz="1977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 тела вращения объединяют простые элементы в объемные фигуры. Куб, цилиндр, конус и шар показывают, как из базовых объектов возникают сложные формы.
</a:t>
            </a:r>
            <a:endParaRPr lang="en-US" sz="2174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тела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изучает не только форму, но и измеряемые свойства фигур. Для нее важны расстояния, углы, площади поверхностей и объемы, которые позволяют сравнивать тела между собой.
</a:t>
            </a:r>
            <a:endParaRPr lang="en-US" sz="2161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стереометрия изучает пространственные фигуры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простых объектов к измерению формы и свойств тела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стереометрии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5821050" y="233642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плоскость через три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точки не лежат на одной прямой, через них проходит только одна плоскость. Это правило позволяет однозначно строить модели и доказывать свойства фигур без лишних вариантов.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5821050" y="4823450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целиком в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точки прямой принадлежат плоскости, вся эта прямая тоже лежит в ней. Значит, принадлежность двух точек сразу определяет положение всей линии.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821050" y="731047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плоскостей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плоскости имеют общую точку, то их пересечение образует прямую. Эта аксиома помогает понимать, как в пространстве соединяются грани и как строятся сечения тел.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плоскость в пространстве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положения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может пересекать плоскость, лежать в ней или быть параллельной ей. Чтобы определить случай, рассматривают общие точки и направление линии относительно поверхности.
</a:t>
            </a:r>
            <a:endParaRPr lang="en-US" sz="2743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положение плоскостей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плоскости либо совпадают, либо пересекаются по прямой, либо не имеют общих точек и считаются параллельными. Эти варианты удобно проверять по чертежу и по моделям.
</a:t>
            </a:r>
            <a:endParaRPr lang="en-US" sz="251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не встречает плоскость, а расстояние между ними сохраняется, говорят о параллельности. Такое положение часто встречается в архитектурных и технических объектах.
</a:t>
            </a:r>
            <a:endParaRPr lang="en-US" sz="2743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взаимного расположения помогает правильно читать схемы и решать задачи на построение. Без него трудно определить, где находится линия пересечения или как расположены детали фигуры.
</a:t>
            </a:r>
            <a:endParaRPr lang="en-US" sz="27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стереометрии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пространственные фигуры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многогранники и тела вращения по устройству поверхности и элементам.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фигур разные поверхности и набор элементов, поэтому их измеряют и описывают по-разному.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геометрии: куб, треугольная призма, квадратная пирамида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многогранников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элементов помогает быстро отличать фигуры и проверять правильность их описания.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имеет больше всего ребер и вершин среди показанных фигур, а у пирамиды меньше всего вершин.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в стереометрии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 — это длина отрезка, который их соединяет. Это самый простой случай измерения, от которого переходят к более сложным задачам в пространстве.
</a:t>
            </a:r>
            <a:endParaRPr lang="en-US" sz="2179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точками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плоскости также находят по перпендикуляру. Этот отрезок показывает, насколько точка удалена от поверхности и позволяет сравнивать положение объектов.
</a:t>
            </a:r>
            <a:endParaRPr lang="en-US" sz="199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плоскости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 измеряют по кратчайшему отрезку, проведенному перпендикулярно к этой прямой. Именно перпендикуляр дает наименьшую длину.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прямой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параллельных прямых и плоскостей расстояние постоянно на всем протяжении. Поэтому его удобно измерять в любом месте, где можно провести общий перпендикуляр.
</a:t>
            </a:r>
            <a:endParaRPr lang="en-US" sz="2174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параллельными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пространстве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прямыми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показывает, насколько направления двух прямых близки или различны. Если прямые пересекаются под прямым углом, говорят, что они перпендикулярны.
</a:t>
            </a:r>
            <a:endParaRPr lang="en-US" sz="2892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 плоскостью связан с тем, как линия наклонена к поверхности. Его удобно рассматривать через перпендикуляр и проекцию прямой на плоскость.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Если прямая перпендикулярна плоскости, она образует прямой угол с любой прямой, лежащей в этой плоскости и проходящей через точку пересечения.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плоскостями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плоскостями определяют по их линиям пересечения с третьей плоскостью, перпендикулярной обеим. Такой способ помогает сравнивать наклон граней в пространственных фигурах.
</a:t>
            </a:r>
            <a:endParaRPr lang="en-US" sz="27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Сечения: как увидеть фигуру «изнутри»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плоскость проходит через грани и ребра куба, сечение может получиться совсем разным. Иногда это аккуратный треугольник, иногда четырехугольник или даже шестиугольник. По такой линии видно, как плоскость «разрезает» объемную фигуру.
</a:t>
            </a:r>
            <a:endParaRPr lang="en-US" sz="2186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под разными углами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сечение зависит от положения плоскости. Если она параллельна основанию, получается круг, а при наклоне — прямоугольник или эллипс. Такие изображения помогают понять, что внутри у фигуры нет острых ребер.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 его разрез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показывает не только форму, но и скрытые части тела, которые не видны снаружи. По нему легче представить предмет в пространстве, проверить его симметрию и выбрать удобный способ решения задачи.
</a:t>
            </a:r>
            <a:endParaRPr lang="en-US" sz="2240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сечения полезны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сечения: шаг за шагом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плоскостью сечения и точками пересечения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многогранники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начинается с плоских многоугольников, которые образуют его поверхность. Именно грани задают общий облик фигуры и делают ее угловатой.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Куб, призма и пирамида — самые наглядные многогранники в школьных задачах. Для выпуклых фигур действует простая связь между вершинами, ребрами и гранями.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Ребра и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пересечения граней называются ребрами, а точки их встречи — вершинами. По этим элементам удобно считать и сравнивать разные многогранники.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вокруг нас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две равные круглые основы и гладкая боковая поверхность. Он похож на банку, стакан или барабан, поэтому легко узнается в окружающих предметах.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имеет одну круглую основу и одну вершину. Его форма напоминает рожок мороженого или дорожный указатель, сужающийся кверху.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не имеет граней, ребер и вершин. Все точки его поверхности находятся на одинаковом расстоянии от центра, поэтому он выглядит совершенно гладким и симметричным.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основные формулы объема объемных фигур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объемов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записывают через размеры фигуры: ребро, высоту или радиус. По ним можно заранее оценить, сколько места занимает тело.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линейные размеры, тем быстрее растет объем. У конуса объем в три раза меньше, чем у цилиндра с теми же r и h.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разных пространственных фигур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фигуры отличаются по поверхности, основанию и особым свойствам.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фигуры свои опорные элементы и свой тип поверхности. Именно по этим признакам их удобно узнавать и сравнивать.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из школьного курса геометрии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стереометрия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важно точно рассчитывать размеры деталей, емкостей и конструкций. Без этого трудно сделать предмет удобным, прочным и безопасным.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нужна там, где работают с объемом, формой и точными чертежами. Особенно важны такие вычисления в технике и проектировании.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встречаются в стереометрии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03200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ребра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часто нужно найти диагональ куба или прямоугольного параллелепипеда. Для этого используют рисунок, свойства прямоугольных треугольников и теорему Пифагора.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26946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требуется вычислить, сколько материала нужно на оболочку тела. Тогда находят площади отдельных граней или частей поверхности и затем складывают результат.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058938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показывает, сколько места занимает фигура. Его вычисляют по формулам для куба, призмы, цилиндра, конуса и шара, подставляя известные размеры.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11290939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определить угол между прямыми, плоскостями или прямой и плоскостью. Здесь помогают перпендикуляры, параллельность и аккуратный чертеж.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14522955" y="4387258"/>
            <a:ext cx="2675345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тип задач связан с кратчайшим расстоянием от точки до плоскости или между параллельными объектами. Обычно оно находится по перпендикуляру.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стереометрия берет из планиметрии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планиметрии переходят понятия треугольника, прямоугольника, угла и площади. В пространстве эти знания остаются полезными, но теперь нужно учитывать еще и глубину фигуры.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 свойства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 параллельных и перпендикулярных прямых помогают строить чертежи и доказывать свойства фигур. В стереометрии они особенно важны для нахождения расстояний и углов.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перпендикулярность
</a:t>
            </a:r>
            <a:endParaRPr lang="en-US" sz="2959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сечение объемного тела — это плоская фигура. Поэтому умение работать с треугольниками, четырехугольниками и многоугольниками напрямую помогает решать пространственные задачи.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сечения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стереометрии — появление объема. К привычным длине и ширине добавляется высота, а вместе с ней — новые способы описывать форму и размеры предметов.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измерение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помогает видеть пространство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геометрии учит понимать форму объемных тел, строить сечения, находить расстояния, углы и объемы. Он развивает пространственное мышление и пригодится в учебе и жизни.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2026-05-29T04:31:08Z</dcterms:created>
  <dcterms:modified xsi:type="dcterms:W3CDTF">2026-05-29T04:31:08Z</dcterms:modified>
</cp:coreProperties>
</file>