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пространство контрастов и общих связей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 стран и территорий объединяются общими историческими корнями и глубокими различиями.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Латинская Америка сложилась в XVI–XIX веках под влиянием испанской и португальской колонизации. До прихода европейцев здесь существовали цивилизации майя, ацтеков и инков, а африканская диаспора и смешение традиций изменили население и культуру. Основные языки — испанский и португальский, ведущая роль долго принадлежала католицизму.
</a:t>
            </a:r>
            <a:endParaRPr lang="en-US" sz="1128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формирования региона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431" y="3227677"/>
            <a:ext cx="259088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87706" y="3227677"/>
            <a:ext cx="259088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7969" y="3227677"/>
            <a:ext cx="333113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объединяет и разделяет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 Западном полушарии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занимает большую часть Западного полушария и тянется от северных границ Мексики до Огненной Земли. Такое протяжение определяет разнообразие природных зон и климатов.
</a:t>
            </a:r>
            <a:endParaRPr lang="en-US" sz="106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как «каркас»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западной части протянулись Анды — один из главных горных массивов мира. Высотная поясность влияет на осадки, растительность и хозяйственную специализацию стран региона.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 формирует крупнейшие пространства влажных тропических лесов. Здесь высокая биомасса поддерживает богатейшие экосистемы и оказывает влияние на климат Южной Америки.
</a:t>
            </a:r>
            <a:endParaRPr lang="en-US" sz="1029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Бразилии и Гвианы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Бразильское и Гвианское плоскогорья задают рельеф водоразделов и обеспечивают условия для множества речных систем и водопадов. Это важно для транспорта, гидроэнергетики и природных ландшафтов.
</a:t>
            </a:r>
            <a:endParaRPr lang="en-US" sz="106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речные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Амазонка, Ориноко и Парана проходят через ключевые районы региона. Реки поддерживают биологическое разнообразие, обеспечивают пути сообщения и становятся опорой хозяйства.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влажных тропиков до экстремальной засухи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Латинской Америки резко меняется: от влажно-экваториального в Амазонии до засушливого в пустыне Атакама, одной из самых сухих на планете. Эти различия формируют разные типы почв, растительности и способов ведения сельского хозяйства.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климат как источник разнообразия ландшафтов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характерны высокие горные пояса Анд, вулканизм и смена природных зон — от тропических лесов и саванн до пустынь и ледников. В результате на относительно небольших расстояниях сосуществуют контрастные экосистемы, привлекающие внимание учёных и путешественников.
</a:t>
            </a:r>
            <a:endParaRPr lang="en-US" sz="921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 Латинской Америки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населения приходится на Бразилию и Мексику, тогда как остальные страны заметно уступают по числу жителей.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неравномерное распределение: демографический «вес» региона во многом определяется двумя крупнейшими странами.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(оценки за 2023 год)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1072" y="2477750"/>
            <a:ext cx="1974957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примеры стран региона с указанием столицы, официального языка и примерной численности населения.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государств официальным языком выступает испанский или португальский, а языковая картина отдельных стран (например, Гаити) отражает особую историческую траекторию.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национальные статистические службы (оценки ориентировочные)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государства и столицы Латинской Америки
</a:t>
            </a:r>
            <a:endParaRPr lang="en-US" sz="2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региона сформировалось потомками коренных народов, европейцев и африканцев, а также многочисленными смешанными группами. Поэтому в разных странах заметны метисы, мулаты и самбо, а также крупные общины коренных жителей.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сохраняются традиционные языки и культурные практики — кечуа, аймара, майя, гуарани и науатль. Их поддерживают общины и семейная передача знаний, праздники и местные формы образования.
</a:t>
            </a:r>
            <a:endParaRPr lang="en-US" sz="109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многообразие проявляется не только в языке, но и в музыке, одежде и религиозных ритуалах. Образ жизни и семейные нормы часто соединяют разные исторические влияния в повседневных традициях.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«мозаика» особенно заметна в кухне: продукты и способы приготовления отражают сочетание местных культур, колониального наследия и африканских вкладов. Это делает регион узнаваемым для мировой аудитории.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культурное разнообразие населения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сформировалась Латинская Америка: от цивилизаций к интеграции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историческая цепочка этапов, отражающая изменения населения, хозяйства, границ и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 региона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хозяйства — добыча нефти, меди, железной руды, лития и других полезных ископаемых, а также сельское хозяйство и сектор услуг. Многие страны встроены в мировые сырьевые цепочки.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экспортных товаров выделяются соя, кофе, бананы, сахар, медь, нефть и мясо. Зависимость от внешних цен делает экономическую динамику особенно чувствительной к колебаниям мирового рынка.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экономики более диверсифицированы — прежде всего Бразилия, Мексика и Чили. За счёт сочетания отраслей они реже сталкиваются с ситуацией «единой ставки» на один ресурс.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долю сырьевых позиций приходится большая часть экспортной корзины, что усиливает зависимость региона от спроса на ресурсы за рубежом.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сырья означает, что изменения мировых цен быстро отражаются на экспортной выручке и темпах роста. Это создаёт стимулы к диверсификации.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категориям экспорта (условные доли; точные статистические доли зависят от года и источника).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 Латинской Америки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80%+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80% населения Латинской Америки живёт в городах. Города притягивают рабочие места и сервисы, но усиливают транспортные проблемы, дефицит жилья и рост пригородов с неформальной застройкой.
</a:t>
            </a:r>
            <a:endParaRPr lang="en-US" sz="1167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доля показывает, что рост городов стал ключевой силой, определяющей повседневную жизнь, экономику и инфраструктуру региона.
</a:t>
            </a:r>
            <a:endParaRPr lang="en-US" sz="1126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(UN DESA), оценки доли городского населения по регионам мира
</a:t>
            </a:r>
            <a:endParaRPr lang="en-US" sz="752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как городской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превращает улицу в сцену: музыка, костюмы и совместное действие собирают людей вокруг общей традиции. Для иллюстрации подойдут кадры с карнавальной процессией и праздничной толпой — они сразу передают настроение региона.
</a:t>
            </a:r>
            <a:endParaRPr lang="en-US" sz="97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и танцевальная школа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стало символом городской романтики и дисциплины: шаги и ритм формируют узнаваемый стиль. Визуально хорошо работает танцевальная сцена или репетиция в историческом квартале, где сохраняется связь поколений.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магического реализма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магического реализма соединяет реальность повседневности с необычным, будто «чудо» живёт рядом. Для наглядности подойдёт изображение книги на фоне городской площади или афиши — как знак того, что культура умеет удивлять.
</a:t>
            </a:r>
            <a:endParaRPr lang="en-US" sz="101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символы: кадры, которые легко представить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2730" y="1771425"/>
            <a:ext cx="4156941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Латинской Америки координируют торговлю и политику, а также поддерживают проекты в транспорте, энергетике, миграции и инвестициях.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объединения дополняют друг друга: одни сильнее в экономике и торговле, другие — в политической координации и общих договорённостях, что повышает устойчивость связей между странами.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организаций; материалы СЕЛАК/МЕРКОСУР/Тихоокеанского альянса/Андского сообщества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и сотрудничество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странам региона свойственны резкие различия в доходах и бедность, при этом значительная часть работы остаётся в неформальном секторе, где слабее гарантии и защита прав.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 качественному образованию и здравоохранению закрепляет различия между районами и поколениями, снижая мобильность и усложняя выход из бедности.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сырьевого экспорта делает экономику чувствительной к падению мировых цен, что отражается на занятости, бюджете и социальных программах.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удары создают политическая нестабильность, преступность и вынужденная миграция, а также последствия прошлых долговых кризисов, которые тормозят развитие и доверие к институтам.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и неравенство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более высоких доходах в отдельных странах сохраняются заметные социальные разрывы, а динамика показателей зависит от качества институтов и структуры экономики.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урбанизации, доходов, бедности и индекса Джини показывает: экономический прогресс не автоматически снижает неравенство — это требует целевой политики.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банка и/или национальных статистических служб (точные годы зависят от выбранного набора показателей)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странами: рост и неравенство не всегда совпадают
</a:t>
            </a:r>
            <a:endParaRPr lang="en-US" sz="23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688" y="1280450"/>
            <a:ext cx="334425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675" y="1280450"/>
            <a:ext cx="38220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1850" y="1280450"/>
            <a:ext cx="286650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800" y="3036200"/>
            <a:ext cx="382200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5425" y="3047433"/>
            <a:ext cx="404700" cy="359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Вырубка, особенно в бассейне Амазонии, ускоряет потерю местообитаний и биоразнообразия. Это бьёт по экосистемным услугам и повышает уязвимость к пожарам и климатическим колебаниям.
</a:t>
            </a:r>
            <a:endParaRPr lang="en-US" sz="102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в Андах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Андах заметны деградация ледников, дефицит пресной воды и риски опасных паводков. Такие изменения влияют на водоснабжение, сельское хозяйство и безопасность местных сообществ.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 вод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почв — эрозия, истощение и загрязнение — напрямую отражаются на урожайности. Вдобавок страдают реки и качество воды, что усложняет жизнь населения и охрану здоровья.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наводнения и 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Карибов и Центральной Америки характерны ураганы и наводнения, а в южных регионах — засухи и усиление контрастов климата. Последствия быстро становятся социальными.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добычи полезных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повышает нагрузку на ландшафты и водные системы. Это ведёт к загрязнению и росту экологических издержек, особенно там, где контроль недостаточно устойчив.
</a:t>
            </a:r>
            <a:endParaRPr lang="en-US" sz="962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Латинской Америки
</a:t>
            </a:r>
            <a:endParaRPr lang="en-US" sz="29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экологических рисков к устойчивым решениям
</a:t>
            </a:r>
            <a:endParaRPr lang="en-US" sz="228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меры в энергетике, природе, сельском хозяйстве и экономике связаны в единую логическую цепочку.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стала заметным источником влияния для мировой культуры: её музыка, литература, кино и спорт регулярно выходят за рамки региона и формируют новые вкусы и сюжеты.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танец выступают как общий язык для миллионов людей, а имена вроде Маркеса, Борхеса и Пабло Неруды стали международно узнаваемыми маркерами культурной идентичности.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 мировой культуре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4550" y="2477750"/>
            <a:ext cx="1428000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«карта памяти» соединяет ключевые географические, языковые и социально-экономические ориентиры региона.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ресурсов, языкового единства (при сильных исключениях) и концентрации населения в мегаполисах объясняет, почему влияние региона в мировой экономике особенно заметно именно в сырьевом и сельскохозяйственном секторах.
</a:t>
            </a:r>
            <a:endParaRPr lang="en-US" sz="1067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(языки и население), общеотраслевые международные базы и оценки по лесным массивам; данные о ресурсах — из сводных отраслевых справочников
</a:t>
            </a:r>
            <a:endParaRPr lang="en-US" sz="698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лучше всего запоминаются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регион будущего и противоречий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соединяет природные ресурсы, высокую культурную ценность и демографический потенциал, но сталкивается с неравномерным развитием и социально-экологическими рисками. Её будущее зависит от качества образования, технологий и интеграции.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2026-05-12T00:43:25Z</dcterms:created>
  <dcterms:modified xsi:type="dcterms:W3CDTF">2026-05-12T00:43:25Z</dcterms:modified>
</cp:coreProperties>
</file>