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Athletes and Trainers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рекорды, тренеры и английский язык в одном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истории легко обсуждать короткими фразами: кто выиграл, когда выступал, как тренировался и кто помогал ему добиваться результата.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понятная тема для 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спорта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спортсмена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famous, strong, talented, disciplined, successful и hardworking делают описание более точным. С их помощью можно коротко сказать, каким был спортсмен и почему его уважали.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win, train, improve, compete, support и achieve особенно полезны в простых предложениях. Они позволяют рассказать о прошлом и настоящем без сложных конструкций.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Athlete и coach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athlete, coach и trainer помогают назвать участника спорта и человека, который направляет его подготовку. В речи они часто встречаются вместе, когда говорят о целях, тренировках и результате.
</a:t>
            </a:r>
            <a:endParaRPr lang="en-US" sz="1095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 рекорд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victory, medal, record и competition нужна, чтобы описывать успехи спортсменов. Эти слова удобно использовать в коротких сообщениях о достижениях, соревнованиях и новых результатах.
</a:t>
            </a:r>
            <a:endParaRPr lang="en-US" sz="1088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training, skill и goal показывают, как спортсмен движется к успеху. Они помогают говорить о регулярной работе, улучшении техники и достижении конкретной цели.
</a:t>
            </a:r>
            <a:endParaRPr lang="en-US" sz="12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Usain Bolt: the fastest sprinter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карьера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Usain Bolt — ямайский бегун, чьё имя стало символом скорости. Он прославился во всём мире благодаря уверенным победам и зрелищному стилю выступлений на большой арене.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рекорды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установил рекорды в беге на 100 и 200 метров, а также завоевал 8 олимпийских золотых медалей. Эти достижения сделали его одной из главных легенд лёгкой атлетики.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языка подойдут короткие предложения: He is a world champion. He won gold medals. He broke a record. Такие модели легко использовать в устном ответе.
</a:t>
            </a:r>
            <a:endParaRPr lang="en-US" sz="1294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спортсмена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Bolt ассоциируется не только со скоростью, но и с уверенностью, энергией и сильным характером. Именно поэтому его часто приводят как пример яркой спортивной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gold medals: comparison of famous athletes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дают разные возможности для роста результата, поэтому сравнение особенно наглядно показывает масштаб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показатель у Michael Phelps, но у каждого спортсмена путь к успеху был очень трудным и долгим.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records and athlete biographies; данные по олимпийским золотым медалям на основе общедоступных биографических справок.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олимпийских медалей выиграл Michael Phelps.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Olympics.com; биография Michael Phelps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показывает, насколько важны дисциплина, режим и ежедневная работа. Его успех связан не только с талантом, но и с постоянной подготовкой.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Serena Williams: power, focus, and confidence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Serena Williams известна мощной подачей, точными ударами и умением удерживать инициативу в матче. Её стиль игры показывает, как сила может сочетаться с контролем и точностью.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её успеха была уверенность в себе и умение возвращаться в игру после трудных моментов. Это хороший пример для слов comeback, determination и champion.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титула Большого шлема в одиночном разряде делают её одной из самых успешных теннисисток в истории. Такой результат показывает значение долгой и системной работы.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ней удобно говорить короткими фразами: She won… She stayed focused… She showed determination. Эти модели помогают строить связный ответ на английском языке.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Lionel Messi: talent and teamwork in football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Игрок, который видит поле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Lionel Messi известен быстрым дриблингом, точным пасом и умением принимать решение за секунды. Благодаря этим качествам он часто менял ход матча и создавал моменты для команды. Его игра показывает, как талант работает вместе с дисциплиной.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история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его карьерa была связана с Barcelona, где он был ключевым игроком и лидером на поле. Он не только забивал голы, но и помогал партнёрам выглядеть сильнее, что особенно важно в командном виде 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athletes and their coaches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спортсменов и тренеров показывают, что выдающийся результат почти всегда опирается на сотрудничество, планирование и 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помогает не только с техникой, но и с планом подготовки. Там, где есть доверие и чёткая работа, выше шанс на топ-результат.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athlete biographies and Olympic records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good coach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дисциплину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приучает к режиму, ответственности и регулярным тренировкам. Эти привычки формируют character, помогают готовиться к соревнованиям и делают результат более стабильным.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Знает свой вид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тренер хорошо понимает правила, технику и особенности подготовки. Благодаря этому он может объяснять задания ясно и вести спортсмена к цели шаг за шагом.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тренер видит неточности в движении раньше других и спокойно объясняет, что нужно исправить. Это помогает спортсмену учиться без лишнего стресса и быстрее улучшать технику.
</a:t>
            </a:r>
            <a:endParaRPr lang="en-US" sz="113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Подбирает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 должен знать, когда добавить интенсивность, а когда дать время на восстановление. Правильная нагрузка помогает развивать силу и выносливость без перегрузки и травм.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в трудные моменты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бывают неудачи, поэтому спортсмену важно чувствовать поддержку. Тренер помогает не сдаваться, сохранять мотивацию и продолжать работу после ошибок или поражений.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спортивного роста: от первых занятий до крупных турниров, побед и рекордов.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успеху: от тренировки к победе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методы тренировки чемпионов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записи тренировки позволяет заметить ошибки, которые трудно увидеть во время движения. Тренер и спортсмен могут спокойно обсудить технику и выбрать точные исправления.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неделю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чемпионов часто есть недельный план, где чередуются скорость, гибкость, реакция и восстановление. Такой подход делает подготовку системной и помогает идти к цели без лишней усталости.
</a:t>
            </a:r>
            <a:endParaRPr lang="en-US" sz="1352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выполнение одного элемента помогает закрепить технику и сделать движения точнее. Так спортсмен меньше ошибается и быстрее выполняет действие в соревновании.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Интервальные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работы и короткого отдыха развивает выносливость и учит правильно распределять силы. Такой метод особенно полезен в видах спорта, где важны темп и длительная концентрация.
</a:t>
            </a:r>
            <a:endParaRPr lang="en-US" sz="11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 собственным весом или отягощениями укрепляют мышцы и поддерживают стабильность движений. Это помогает спортсмену сохранять форму, избегать перегрузок и увереннее выполнять сложные элементы.
</a:t>
            </a:r>
            <a:endParaRPr lang="en-US" sz="10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регулярные тренировки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не дают мгновенного результата, но постепенно делают спортсмена более собранным и точным в движениях.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связан с техникой и уверенностью: именно они сильнее всего помогают выступать стабильно.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учебной диаграммы по теме урока,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Симоны Байлз: сила и смелость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элемент на бревне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Симона Байлз выходит на снаряд спокойно и собранно, хотя каждое движение требует точности. На бревне особенно важны баланс, концентрация и смелость, потому что ошибка может стоить результата и уверенности.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Прыжок, который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выступления показывают, как соединяются сила, координация и контроль. Даже очень трудные элементы выглядят уверенно, потому что за ними стоят долгие тренировки, внимание к безопасности и строгая работа над техникой.
</a:t>
            </a:r>
            <a:endParaRPr lang="en-US" sz="12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 в разных странах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сильные спортивные школы начинаются с детских секций. Ребята рано осваивают базовые движения, привыкают к режиму и постепенно выходят на соревнования разного уровня.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Фигурное катание, гимнастика, плавание, футбол, теннис и легкая атлетика особенно часто становятся предметом национальной гордости. В этих видах спорта важны техника, характер и системная подготовка.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чемпионаты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урока удобно говорить о странах, командах и чемпионатах. Такие темы помогают описывать международные турниры, национальные рекорды и успехи спортсменов простыми фразами.
</a:t>
            </a:r>
            <a:endParaRPr lang="en-US" sz="1183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спортивная традиция строится не только на таланте, но и на дисциплине. Регулярные тренировки, поддержка тренеров и участие в состязаниях помогают спортсменам расти год за годом.
</a:t>
            </a:r>
            <a:endParaRPr lang="en-US" sz="12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тренер особенно важен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видах спорта тренер не только объясняет упражнения, но и следит за безопасностью, техникой и восстановлением спортсмена.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 сложнее движение, тем важнее постоянная обратная связь и индивидуальный план подготовки.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спортсмена и качества тренера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качества помогают обеим сторонам работать на 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результат появляется тогда, когда спортсмен старается, а тренер помогает правильно организовать путь к цели.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о спортсменах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характере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She is a role model for young people. помогает говорить не только о победах, но и о личных качествах. Это особенно полезно для устного ответа.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Связные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but, so, and, also делают рассказ плавным. С ними легко объяснить, почему спортсмен добился успеха, и соединить несколько простых мыслей.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достижении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короткой фразы о том, чем известен спортсмен: He is famous for… или She won… Это помогает сразу назвать главное достижение и сделать ответ понятным.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тренере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роль наставника, используйте фразу His coach helped him… или She trained with her coach… Такие предложения подчеркивают сотрудничество и поддержку в спорте.
</a:t>
            </a:r>
            <a:endParaRPr lang="en-US" sz="1207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тренировках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подготовки подойдут предложения They trained every day. и He broke a record. Они короткие, ясные и хорошо подходят для пересказа спортивной истории.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спортивные истории вдохновляют подростков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начинается с малого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чемпионы начинали в обычной секции рядом с домом. Их истории показывают, что большой успех часто строится на маленьких, но регулярных шагах и терпении.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важнее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редко приходит сразу. Спортсмены месяцами и годами исправляют ошибки, поэтому такие примеры учат школьников не сдаваться после первой неудачи и продолжать работать.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тренировках важно уважать тренера, партнёров и правила. Это помогает понять, что спорт воспитывает не только силу и скорость, но и характер.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через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спортсменов удобно пересказывать на английском языке простыми фразами. Так ученики запоминают лексику и одновременно учатся говорить о реальных достижениях.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успех создаётся командой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спортсмен становится символом победы, но за этим всегда стоят тренер, дисциплина, доверие и ежедневная работа. Именно поэтому спорт так хорошо показывает силу команды и упорства.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2026-05-31T10:03:02Z</dcterms:created>
  <dcterms:modified xsi:type="dcterms:W3CDTF">2026-05-31T10:03:02Z</dcterms:modified>
</cp:coreProperties>
</file>