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искусстве: обзор ключевых тем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вдохновляют мастеров, украшая картины, скульптуры и орнаменты.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растительные мотивы в истории искусства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растительные мотивы в истории искусства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растений появились ещё в пещерных росписях палеолита. В древних цивилизациях растения украшали архитектуру и предметы, символизируя божественные силы. Средневековье и Возрождение расширили интерес к ботанике в искусстве благодаря науке и наблюдениям за природой.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искусстве древних цивилизаций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в древнем Египте — символ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лотоса украшали гробницы и храмы, символизируя циклы жизни и солнца. Художники тщательно передавали его форму и цвет, придавая ему сакральное значение в культуре Египта.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дерево в Греции — знак мира и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оливкового дерева вручались победителям Олимпийских игр. Это символ мира и честности широко использовался в росписях и вазах, придавая произведениям дополнительный смысл.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Пальма в Месопотамии — символ плодородия 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Пальмовые узоры украшали колонны храмов и дворцов, обозначая изобилие и жизненную силу. Эти орнаменты были важной частью религиозного и архитектурного декора.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архитектуре Греции и Рима использовались фруктовые лозы и дубовые листья для создания богатых декоративных фризов.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Исламское и византийское искусство отличает стилизация природных форм — пальметты, арабески и изящные растительные узоры служат частью сложных орнаментов.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мотивы формируют уникальные геометрические и асимметричные композиции, украшая интерьеры, текстиль и одежду различных культур.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орнаменты в разных культурах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христианском искусстве и иконописи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Лилия — символ чистоты и непорочности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лилии рядом с Девой Марией подчёркивают её чистоту и духовное значение. Этот цветок часто украшает иконы и церковные фрески.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Виноградная лоза как знак евхаристии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Гроздья и листья винограда ассоциируются с причастием и жертвой Христа, что часто встречается в миниатюрах рукописей и иконостасах.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Пальмовые ветви — символ веры и победы мучеников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Пальмовые изображения на фресках и иконах означают триумф духовной жизни и стойкость веры перед испытаниями.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другие мастера изучали анатомию растений, создавая детальные и научно точные изображения в своих работах.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растений включали текстовые описания, что помогало идентифицировать виды и изучать их свойства.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травники с натуралистичными иллюстрациями, соединяющие искусство и ботанику для точного знания флоры.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реалистичность и интерес к ботанике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способствовал развитию искусства как средства передачи научной информации о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мотивы в русской народной культуре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 — яркие узоры из ягод и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Хохломская роспись известна красными и золотыми орнаментами с изображением ягод и листьев. Эти мотивы украшают посуду и предметы быта, символизируя изобилие.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— синие цветочные 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гжельские узоры создают цветочные и листовые фигуры синего цвета на белом фоне, используемые для фарфора и тканей.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берёзы, рябины и мака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ассоциируется с чистотой, рябина — с защитой дома, а мак символизирует достаток. Эти образы часто встречаются в народном искусстве и ремёслах.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олицетворяет любовь и красоту, часто изображается в европейской живописи для передачи романтических идей.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Растения-символы в культурах мира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в Китае и Японии символизирует стойкость и гибкость, выражая важные философские концепции в искусстве.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— духовный символ в Индии и Египте, обозначающий чистоту и рождение мира, часто встречается на фресках и скульптурах.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у кельтов ассоциируется с удачей, а сакура в Японии выражает быстротечность жизни и красоту её мимолётных моментов.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растений с символическим значением и примерами применения в искусстве.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растения и их значения в искусстве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широко используются в искусстве как символы, несущие глубокий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символов растений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и эмоции через изображения растений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«Кувшинки» Клода Моне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 запечатлел свет и движение воды, используя кувшинки как центральный мотив. Картины передают атмосферу и изменчивость природы с помощью цвета и света.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Подсолнухи Ван Гога — символ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 выражает через яркие подсолнухи чувство жизни и счастья. Его мазки передают динамику и энергетику цветов, рассказывая эмоциональные 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растений в работах импрессионистов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цвета и формы позволяет художникам передавать внутренние переживания через растительные образы, создавая особое восприятие 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регулярные сады, на примере Версаля, отличаются строгой симметрией и геометрическим расположением клумб, аллей, создавая эффект упорядоченной гармонии природы и архитектуры.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парки как произведения искусства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парки стремятся к естественности — плавные линии дорожек и мягкое размещение деревьев и кустарников создают ощущение живой природы, свободной от строгих правил.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сады камней и мха отражают глубокую философию созерцания и гармонии с природой, используя минималистичные композиции и символические элементы для создания атмосферы умиротворения.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мотивы в архитектуре и интерьерах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Пальмовые мотивы в архитектуре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с изображением пальм встречаются в храмах Древнего Египта и городах Ассирии, символизируя плодородие и вечную жизнь. Эти элементы служили не только украшением, но и пониманием природных циклов.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Флористика в стиле ар-нуво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Ар-нуво выделяется плавными линиями и стилизованными изображениями листьев и цветов. Художники стремились соединить природу и дизайн, создавая органичные, изысканные интерьеры и фасады.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формы в творчестве Антонио Гауди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Гауди использовал мозаики и витражи, наполняя архитектуру растительными узорами. Его здания словно оживляют флору, сочетая природные формы с модернистским стилем и символизмом.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XVIII—XIX веках ботаническая живопись достигла высокого уровня детализации, сочетая художественную точность и научный подход к изображению растений.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иллюстрации помогали изучать видовое разнообразие флоры, способствуя развитию ботаники и популяризации знаний о растениях в обществе.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Пьер-Жозеф Редуте и Элизабет Блэквелл создали знаменитые альбомы с акварельными изображениями, которые служили важным справочным материалом для учёных и студентов.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Ботаническая иллюстрация как искусство и наука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как возрождение интереса и наука стимулировали рост изображений растений в искусстве с XIV по XX 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растений в искусстве по эпохам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 XIX веке связан с развитием ботаники и романтизма, а XX век отмечается разнообразием стилей и выходом растений на новый уровень выразительности.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Объединённый музей искусств, исследование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и растительные образы в экологии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Патрик Блан и вертикальные сады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 Патрик Блан создал живые вертикальные сады, которые сочетают эстетику, экологию и городское озеленение, меняя облик современных зданий и помогая очищать воздух.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Инсталляции с живыми растениями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художники используют живые растения в выставках и арт-объектах, побуждая зрителей задуматься о важности сохранения природы и связи человека с флорой.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арт-проекты фокусируются на проблемах экологии, включая использование растений как символов возрождения и предупреждений о последствиях разрушения окружающей среды.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— коллекции высушенных листьев и цветов, которые служат как научным, так и творческим целям, сохраняя красоту природы в разных формах.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и украшения из лозы, дерева и семян показывают природный материал в новом свете, раскрывая возможности ручного мастерства и дизайна.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панно собирают из мха, лепестков и коры, создавая уникальные текстуры и цветовые решения, которые вдохновляют на новые художественные эксперименты.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материал для искусства и творчества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натуральных компонентов стимулирует воображение, развивает навыки работы с природой и прививает уважение к её многообразию и красоте.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и книгах растения играют важную роль: говорящие цветы в «Алисе» оживляют фантазию читателя и добавляют волшебства.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«Маленьком принце» роза символизирует любовь и ответственность, а баобабы — опасности, что делает растения метафорами жизненных уроков.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часто использует образы цветов и деревьев для выражения чувств, состояния души, времени и тепла домашнего очага, обогащая литературный язык.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литературе и книжной иллюстрации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мотивы в моде и аксессуарах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Цветочные принты в текстиле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орнаменты широко применяются в создании тканей, придавая одежде лёгкость и естественность. Эти мотивы присутствуют в различных стилях, от классических до современных коллекций.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и декоративные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Вышитые листья, ягоды и цветы украшают одежду и аксессуары, добавляя индивидуальности и подчеркивая связь с природой через рукодельные техники.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украшения в аксессуарах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растений нередко встречаются в дизайне брошей, сумок и шляп, сочетая красоту и символику флоры с желаниями моды и эстетики.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виртуальные гербарии позволяют изучать растения в деталях, не выходя из дома, расширяя доступ к ботаническим знаниям.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цифровое искусство сегодня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программы интенсивно используют растительные узоры для создания иллюстраций, анимаций и декоративных элементов в различных медиа.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 растений широко применяется в кино и рекламе, создавая реалистичные образы флоры для визуальных эффектов.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с дополненной реальностью помогают пользователям увидеть рост и строение растений в реальном времени, объединяя образование и технологию.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искусстве для современности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продолжают вдохновлять творцов и формируют наше восприятие красоты и природы. Искусство с растительными образами объединяет науку, культуру и воспитание экологической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2026-05-08T14:18:11Z</dcterms:created>
  <dcterms:modified xsi:type="dcterms:W3CDTF">2026-05-08T14:18:11Z</dcterms:modified>
</cp:coreProperties>
</file>