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Wörterland — страна немецких слов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немецким словам начинается с игры, картинок и коротких фраз.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Deutsch для второклассников: легко, коротко, интересно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немецкий язык начинается с самых нужных слов и фраз: приветствий, чисел, цветов и школьных команд. Короткие повторения и знакомые ситуации помогают детям быстро чувствовать себя уверенно.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9837"/>
            <a:ext cx="192000" cy="153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187" y="3393766"/>
            <a:ext cx="113625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4959" y="1685888"/>
            <a:ext cx="113625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приветствия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дружелюбное начало разговора. Слово короткое, легко запоминается и подходит почти для любой ситуации: в классе, на перемене и при встрече с учителем.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heißt du?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часто звучит в первых диалогах. Он учит слушать собеседника, отвечать коротко и понимать, что разговор строится по очереди, а не все сразу.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Morgen и Guten Tag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приветствия помогают здороваться в разное время дня. Дети быстро замечают, что немецкая речь меняется по ситуации, а не звучит одинаково весь день.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 и Danke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речь вежливой и доброй. Они встречаются так часто, что становятся частью школьного общения почти незаметно — как будто живут в тетради рядом с карандашом.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heiße …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нужна, чтобы назвать себя. После неё ребёнок может добавить своё имя и сделать первый маленький шаг к настоящему разговору, а не просто к повторению слов.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в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парте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der Tisch, der Stuhl, das Buch, der Ranzen, der Bleistift и das Heft помогают назвать знакомые вещи. Ребёнок сразу связывает их с реальными предметами и легче запоминает новое.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немецких существительных есть важная особенность: они пишутся с большой буквы. Это заметно даже для второклассника и помогает внимательнее читать, писать и различать слова на картинке.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новое слово становится знакомым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слова на уроке немецкого языка в 2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eins до zehn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Слушаем и 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слышат eins, zwei, drei и другие числа в речи учителя или аудиозаписи. Короткие слова удобно произносить вслух, почти как считалочку.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Считаем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числа соединяются с карандашами, кубиками, пальцами и картинками. Так ребёнок видит, что немецкие слова нужны не только в учебнике, но и в реальном счёте.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Играем и сравниваем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этапе числа появляются в играх, хлопках и карточках. Дети быстро замечают порядок от eins до zehn и запоминают его без скучной зубрёжки.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Используем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числа уже помогают выполнять простые упражнения: назвать количество, найти нужную карточку или ответить на вопрос. Слово становится рабочим инструментом, а не просто новым звуком.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Wörterland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помогают описывать знакомые вещи: игрушки, одежду, карандаши и животных. Слова rot, blau, grün, gelb и другие легко соединяются с картинками и делают речь ярче.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сочетания, например ein roter Ball или ein blaues Heft, показывают, что слово может менять форму. Для детей это похоже на маленький языковой фокус, только без волшебной палочки.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Mutter, Vater, Oma, Opa, Bruder, Schwester и Baby помогают назвать самых близких людей. Тема понятна детям, потому что она связана с домом и семейными фотографиями.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коротких фраз ребёнок может рассказать о своей семье: Das ist meine Mama. Das ist mein Papa. Такие образцы звучат просто и уверенно, как первый рассказ о себе.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развивает умение говорить о знакомом и важном. Дети учатся слушать семейные слова, различать их и подбирать нужное слово в зависимости от того, о ком идёт речь.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слов вокруг темы «Meine Familie»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рисунки и маленькие рассказы помогают оживить тему. Когда слово связано с родными людьми, оно запоминается особенно быстро — почти как любимое семейное прозвище.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знакомства на немецком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цепочка фраз для первого короткого разговора в классе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600" y="1797831"/>
            <a:ext cx="2763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учителя на уроке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Hört zu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просит внимательно слушать и сразу понимать, что нужно делать. Она часто сопровождается жестом, поэтому даже длинное объяснение становится коротким и ясным.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Sprecht nach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повторять слова вместе с учителем. Так дети слышат правильное произношение и не боятся говорить: ведь сначала все произносят новое слово дружно, как команда.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Malt und zeigt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команды переводят слова в действие. Ребёнок рисует, указывает на предмет или выполняет задание руками, а язык становится понятнее благодаря движению и картинке.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Kommt her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нужна, чтобы позвать учеников к доске или в круг. Она делает урок организованным, а немецкая речь звучит как часть привычной школьной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в словарной стране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Карточки, которые оживляют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карточки с картинками, и каждое новое слово сразу получает свой образ. Ребёнок видит предмет, слышит его название и без труда связывает их в памяти. Так немецкая лексика перестаёт быть набором звуков и становится понятной подсказкой.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пару и цепочка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парной игре нужно найти одинаковые картинки, а затем назвать слово вслух. В упражнении цепочкой каждый ученик повторяет услышанное и добавляет своё слово. Получается короткий, живой ритм, который помогает не терять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и мини-фраза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слово, а дети отвечают хором, как дружное эхо. Потом они собирают маленькую фразу из двух-трёх слов, например с цветом, числом или предметом. Такой шаг делает речь не только узнаваемой, но и уже почти настоящей.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по-немецки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знакомая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животное на рисунке или игрушку и сразу слышит его немецкое название. Связь с образом помогает быстро понять, о ком идёт речь.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голос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изображают животное, угадывают его по звуку и повторяют слово вслух. Так новое название запоминается не только глазами, но и ушами, и телом.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простая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следующем шаге ребёнок говорит коротко: Die Katze ist klein. Он уже умеет назвать животное и добавить одно важное описание.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любимые лакомства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появляется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Apfel, Brot, Milch и Wasser легко узнать по картинке или настоящему предмету. Ребёнок быстро связывает их с завтраком, перекусом и знакомыми вкусами.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переходят в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 ним добавляются Banane, Saft, Käse и Eis, можно говорить о любимой еде. Такие слова удобно использовать в коротких фразах о том, что нравится и что хочется.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немецкое предложение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ребёнок двигается от одного слова к короткой фразе и затем к простому предложению по образцу.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spielen, malen и lesen легко показать движением или картинкой. Ребёнок быстро понимает, что слово связано с конкретным действием, а не только с упражнением в тетради.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 детской речи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hören, singen, laufen и springen особенно удобны на уроке, потому что их можно сопровождать жестом. Так новая лексика сразу включается в игру и не кажется сложной.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классе дети чаще всего используют глаголы в настоящем времени. Они говорят о том, что делают сейчас: играют, рисуют, слушают или бегают.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глаголами помогают строить первые высказывания. Из отдельных слов постепенно получается маленькое, но уже настоящее сообщение по-немецки.
</a:t>
            </a:r>
            <a:endParaRPr lang="en-US" sz="9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и движения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частей тела помогает ребёнку уверенно показывать и называть Kopf, Hand, Arm, Bein и Fuß. Слова запоминаются легче, когда ученик одновременно слышит их, касается нужной части тела и повторяет вслух.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удобнее работать с Auge, Nase, Mund и Ohr, потому что их можно включить в игры, рифмовки и задания на движение. В таком формате немецкие слова становятся почти живыми помощниками на уроке.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3421" y="1685888"/>
            <a:ext cx="181800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399333"/>
            <a:ext cx="192000" cy="17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правила доброго общения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bitte помогает обратиться с просьбой спокойно и дружелюбно. На уроке оно звучит часто и учит детей говорить так, чтобы другому было приятно отвечать.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Поздороваться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 открывает разговор и делает начало урока дружелюбным. Простое приветствие быстро входит в привычку и помогает детям чувствовать себя увереннее.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Поблагодарить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Danke показывает, что ученик умеет замечать помощь и говорить спасибо. Это короткое слово легко использовать в паре, в игре и после ответа у доски.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Попрощаться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Tschüss завершает общение легко и без напряжения. Для второклассников это слово становится знакомым финалом короткого диалога и маленьким ритуалом вежливости.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 помогает исправить неловкую ситуацию без лишних слов. Для младших школьников это важная часть общения, потому что она учит спокойствию и уважению.
</a:t>
            </a:r>
            <a:endParaRPr lang="en-US" sz="11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перепутать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похожи по звучанию, но означают разное: acht и sieben, rot и rosa. Чтобы не спутать их, ребёнку нужно внимательно слушать, смотреть на картинку и повторять без спешки.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слова, которые отличаются одной буквой или формой, например das Buch и die Bücher. Такие пары тренируют слух, память и аккуратность, а ещё учат замечать, как язык меняется в речи.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назвать себя, поздороваться, попрощаться и задать простой вопрос собеседнику. Он уже умеет использовать короткие фразы, которые нужны на самом первом этапе общения.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считает предметы, называет цвета, школьные вещи, членов семьи, животных, еду и части тела. Эти слова помогают говорить о том, что хорошо знакомо из жизни и уроков.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знакомые слова в задании и собирает простое предложение по образцу. Благодаря этому немецкий язык начинает звучать понятно, а не как загадка из другого мира.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путешествия по Wörterland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Wörterland: первый шаг в немецкий язык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Wörterland показывает, что первые немецкие слова могут быть короткими, понятными и очень полезными. Когда ребёнок слышит, повторяет и использует их в игре, язык становится дружелюбным и постепенно начинает говорить сам.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2026-05-25T01:39:34Z</dcterms:created>
  <dcterms:modified xsi:type="dcterms:W3CDTF">2026-05-25T01:39:34Z</dcterms:modified>
</cp:coreProperties>
</file>