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Австралии: самый необычный материк Земли
</a:t>
            </a:r>
            <a:endParaRPr lang="en-US" sz="2863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сухой материк с удивительной природой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Австралия не похожа на другие материки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очень долго развивалась отдельно от других суш. Поэтому здесь сохранились древние виды, появилось много эндемиков и сложились необычные природные условия: влажный север, сухой центр и более мягкий юг.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океаны и положение материка влияют на природу
</a:t>
            </a:r>
            <a:endParaRPr lang="en-US" sz="2607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океанами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со всех сторон омывается Индийским и Тихим океанами. Они влияют на климат побережий, смягчают жару и приносят влагу, особенно в прибрежные районы материка.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берега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воздуха больше влаги, чем в глубине материка. Поэтому здесь чаще встречаются леса, более густая растительность и природные зоны, которым нужна регулярная влага.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центр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Австралии получают мало осадков. Из-за этого в центре материка преобладают засушливые ландшафты, где растения и животные должны особенно экономно расходовать воду.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Австралии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разнообразие зон, но и резкий контраст между засушливым центром и более влажными окраинами материка.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Австралии — преобладание сухих территорий. Влажные зоны занимают меньшую площадь и сосредоточены у побережий.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школьному курсу географии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красные равнины центральной Австралии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пустыни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занимают Большая Песчаная, Большая Виктория и пустыня Симпсон. Здесь мало осадков, а дневная жара быстро нагревает землю и усиливает испарение влаги.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 центре материка бедны питательными веществами и часто пересыхают. Поэтому растения растут редко, а большие участки выглядят почти пустыми, особенно в сухой сезон.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дюны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центральной Австралии узнаётся по красным пескам, дюнам и сухим руслам рек. Такой цвет почвам придают содержащиеся в них железистые минералы.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засухе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таких условиях выживают кустарники и травы с глубокими корнями, а также животные, которые умеют прятаться от жары и находить редкую воду.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Эвкалиптовые леса и кустарники скрэба
</a:t>
            </a:r>
            <a:endParaRPr lang="en-US" sz="285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против жары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эвкалиптов листья повернуты ребром к солнцу. Благодаря этому растение получает меньше прямых лучей и теряет меньше воды в жаркий день.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пожаров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эвкалипты умеют быстро восстанавливаться после огня. Из спящих почек на стволе и корнях вскоре появляются новые побеги.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хорошо растут там, где другим видам трудно выжить. Их особенности связаны с нехваткой воды, пожарами и сильным солнцем.
</a:t>
            </a:r>
            <a:endParaRPr lang="en-US" sz="1267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Скрэб в сухом климате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скрэба образуют густые заросли на сухих почвах. Их мелкие и жёсткие листья помогают сохранять влагу и переносить жаркие периоды.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694" y="1406675"/>
            <a:ext cx="3535363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Австралии и их приспособления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растения помогают себе выживать в жарком и сухом климате материка.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Австралии приспособлены к засухе, жаре и бедным почвам. Их строение помогает им выживать там, где влаги очень мало.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энциклопедии по географии и биологии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животные — символ Австралии
</a:t>
            </a:r>
            <a:endParaRPr lang="en-US" sz="2725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способ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сумчатых детёныши рождаются очень маленькими и продолжают расти в сумке у матери. Это помогает им пережить первые недели жизни в непростых условиях.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для 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Сумчатый способ развития полезен там, где трудно найти пищу и воду. Мать может долго заботиться о детёныше, пока он не станет достаточно сильным.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кенгуру, коалам, вомбатам и тасманийским дьяволам особенно часто обращают внимание, когда говорят об Австралии. Эти животные стали её настоящими символами.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редких обитателя Австралии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Утконос: житель тихих заводей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выглядит так необычно, будто в нём соединились черты разных животных. Он живёт у воды, умеет плавать с перепонками и чувствует добычу по слабым электрическим сигналам. Такой способ охоты помогает ему находить пищу даже в мутных ручьях.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Ехидна: мастер сухой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Ехидна легко узнаётся по иглам на спине и длинной морде. Она ищет муравьёв и термитов на сухих участках, где другие животные добывают пищу с трудом. Её образ жизни хорошо подходит для жаркой и бедной кормом местности.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Австралии приспосабливаются к жаре и засухе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 часто меняется в самые жаркие часы: многие прячутся, питаются ночью и выбирают укрытия с более прохладным воздухом.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выживают те виды, которые умеют экономить воду, избегать перегрева и быстро находить безопасные укрытия.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 и географии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тянется вдоль северо-восточного побережья Австралии и служит домом тысячам морских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 World Heritage Centre, Great Barrier Reef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2300 км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длина крупнейшей системы коралловых рифов на Земле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жизнь на коралловом рифе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 строении коралловых рифов и их зависимости от света, температуры и чистоты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9787" y="3095171"/>
            <a:ext cx="2715113" cy="16836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природе Австралии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жара
</a:t>
            </a:r>
            <a:pPr algn="l" indent="0" marL="0">
              <a:lnSpc>
                <a:spcPct val="100000"/>
              </a:lnSpc>
              <a:buNone/>
            </a:pPr>
            <a:r>
              <a:rPr lang="en-US" sz="5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районах огонь быстро распространяется по травам и кустарникам. После сильных пожаров животным трудно найти пищу и укрытие, а растениям требуется много времени, чтобы восстановиться.
</a:t>
            </a:r>
            <a:endParaRPr lang="en-US" sz="1258" dirty="0"/>
          </a:p>
        </p:txBody>
      </p:sp>
      <p:sp>
        <p:nvSpPr>
          <p:cNvPr id="13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долго нет дождей, пересыхают ручьи, озёра и почва. Растения растут хуже, а животные вынуждены искать воду дальше от привычных мест обитания, что повышает их уязвимость.
</a:t>
            </a:r>
            <a:endParaRPr lang="en-US" sz="1299" dirty="0"/>
          </a:p>
        </p:txBody>
      </p:sp>
      <p:sp>
        <p:nvSpPr>
          <p:cNvPr id="14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Завезённые кролики, кошки и лисицы вытесняют местные виды и разрушают пищевые цепи. Особенно страдают мелкие животные, которые не умеют защищаться от новых хищников.
</a:t>
            </a:r>
            <a:endParaRPr lang="en-US" sz="1299" dirty="0"/>
          </a:p>
        </p:txBody>
      </p:sp>
      <p:sp>
        <p:nvSpPr>
          <p:cNvPr id="15" name="Text 5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 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леса и прибрежные участки, редкие виды теряют места для жизни и размножения. Загрязнение воды и почв делает природные территории менее пригодными для многих организмов.
</a:t>
            </a:r>
            <a:endParaRPr lang="en-US" sz="1299" dirty="0"/>
          </a:p>
        </p:txBody>
      </p:sp>
      <p:sp>
        <p:nvSpPr>
          <p:cNvPr id="16" name="Text 6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 и режима осадков усиливает засухи и ухудшает состояние рифов. Из-за этого экосистемы становятся менее устойчивыми к другим природным и человеческим воздействиям.
</a:t>
            </a:r>
            <a:endParaRPr lang="en-US" sz="12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2060" y="1531950"/>
            <a:ext cx="43427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Пожары, засухи и их последствия для природы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Природоохранные обзоры и школьные справочники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природные явления влияют на ландшафты и живые организмы Австралии.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связан с дефицитом воды и огнём; при этом природа Австралии способна восстанавливаться, если ей дать время и защиту.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4422"/>
            <a:ext cx="4013400" cy="179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650" y="1094422"/>
            <a:ext cx="4013400" cy="17950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7313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Какаду: природа между водой и саванной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87313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Австралии Какаду соединяет влажные территории, саванны и скалистые участки. Здесь можно увидеть птиц, крокодилов и редкие растения, которым нужны сезонные разливы и чередование сухого и влажного времени года.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19965" y="3103484"/>
            <a:ext cx="36465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Улуру–Ката-Тьюта: красные скалы и древние ландшафты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819965" y="3566944"/>
            <a:ext cx="36465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район известен огромными каменными массивами и суровым климатом. Вокруг них сохранились пустынные сообщества растений, а также животные, приспособленные к жаре, малому количеству воды и резким перепадам температуры.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охраняемые территории Австралии
</a:t>
            </a:r>
            <a:endParaRPr lang="en-US" sz="26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защищают заповедники Австралии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охватывают разные природные зоны, но особенно важны участки, где экосистемы наиболее чувствительны к изменению воды, температуры и среды обитания.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уязвимее экосистема, тем важнее её защита; прибрежные и морские районы требуют особого внимания наряду с территориями редких видов.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национальных парков Австралии и природоохранных обзоров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коренных народов о природе Австралии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времена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наблюдали за сезонами, поведением животных и цветением растений. Эти знания помогали понимать, когда появляются вода, пища и безопасные места для стоянок.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прихода европейцев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передавались из поколения в поколение. Они помогали выбирать маршруты, находить источники воды и избегать опасных участков во время жары и сухого сезона.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стали чаще изучать традиционные знания вместе с природными наблюдениями. Это помогло лучше понимать пожары, миграции животных и особенности австралийских ландшафтов.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знания используют в природоохранных программах и управлении землями. Они помогают сохранять природу, потому что основаны на долгом и точном наблюдении за местной средой.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редкие природные территории
</a:t>
            </a:r>
            <a:endParaRPr lang="en-US" sz="2678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природоохранных программ Австралии: от выявления проблемы до долгого наблюдения за восстановлением.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Австралии важна для всего мира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сохранила животных и растения, которые помогают учёным изучать ранние этапы развития жизни. По ним можно лучше понять, как виды менялись в течение миллионов лет.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леса, саванны и рифы показывают, как живые организмы выживают при жаре, нехватке воды и долгой изоляции. Это важный пример для изучения приспособлений.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вызов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регионы мира тоже сталкиваются с засухами, пожарами и потерей биоразнообразия. Поэтому опыт Австралии помогает искать решения не только для одного материка, но и для всей планеты.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охраны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защиты австралийских экосистем полезны и другим странам. Они показывают, как можно сохранять редкие виды, восстанавливать повреждённые территории и уменьшать вред от инвазивных животных.
</a:t>
            </a:r>
            <a:endParaRPr lang="en-US" sz="128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материк, который нужно беречь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удивляет пустынями, лесами, саваннами и рифами, но её природа очень уязвима. Сохранение воды, мест обитания и редких видов — задача не только для Австралии, но и для всего мира.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2026-05-29T14:28:05Z</dcterms:created>
  <dcterms:modified xsi:type="dcterms:W3CDTF">2026-05-29T14:28:05Z</dcterms:modified>
</cp:coreProperties>
</file>