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фантастики: кто такой Стивен Кинг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Писатель, который превратил страх в захватывающие истории.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 уроке литературы говорят о Стивене Кинге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Кинг показывает, как из обычной жизни рождается сильный сюжет. Его книги помогают обсуждать страх, дружбу, выбор и ответственность на понятных школьникам примерах.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его рождения важна: именно с этого поколения начался путь автора, чьи книги стали частью мировой литературы.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1947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родился Стивен Эдвин Кинг, будущий мастер напряжённого сюжета.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1038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сведения: Encyclopaedia Britannica; официальная биография StephenKing.com
</a:t>
            </a:r>
            <a:endParaRPr lang="en-US" sz="103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2566" y="245300"/>
            <a:ext cx="4357969" cy="4648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2825" y="839850"/>
            <a:ext cx="4131900" cy="378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штат Мэн так часто появляется у Кинга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Знакомый фон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вырос в штате Мэн, и его маленькие городки он хорошо знал с детства. Поэтому описания улиц, школ и домов у него звучат особенно убедительно.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Вымышленные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Дерри, Касл-Рок и Джерусалемс-Лот выглядят как обычные места, где может случиться что угодно. На таком фоне даже фантастические события кажутся близкими читателю.
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41950" y="580350"/>
            <a:ext cx="8486400" cy="120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успехи писателя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2002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«Кэрри» стал первым опубликованным произведением Кинга и сразу привлёк к нему внимание читателей и издателей.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22680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успеха книги он смог полностью сосредоточиться на литературе. Это дало возможность писать регулярно и быстро расширять свою библиографию.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53350" y="2383325"/>
            <a:ext cx="2690400" cy="17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 «Кэрри» начался путь автора, имя которого вскоре стало узнаваемым далеко за пределами США.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52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перечень наиболее известных произведений по данным читательских списков и экранизаций; без точного количественного рейтинга
</a:t>
            </a:r>
            <a:endParaRPr lang="en-US" sz="552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книги Стивена Кинга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чаще других попадают в списки для чтения, обсуждения и экранизаций.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романы, которые сочетают сильный страх и ярких персонажей, поэтому они запоминаются лучше других.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69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Стивена Кинга; жанровая классификация по литературным справочникам и издательским аннотациям
</a:t>
            </a:r>
            <a:endParaRPr lang="en-US" sz="669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Жанры, в которых работает Стивен Кинг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Кинг пишет не только ужасы, но и драмы, триллеры и фантастику.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Кинг свободно соединяет разные жанры, поэтому его книги интересны и любителям страшных историй, и тем, кто ценит драму или приключение.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62497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45750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62497"/>
            <a:ext cx="376800" cy="30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его произведений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Страх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 Кинга страх часто связан не только с монстрами, но и с неизвестностью, одиночеством и внутренними сомнениями героев. Так история становится напряжённой и жизненной.
</a:t>
            </a:r>
            <a:endParaRPr lang="en-US" sz="1189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18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персонажи проходят испытания вместе, и именно поддержка друзей помогает им не сломаться. Кинг показывает, что в трудной ситуации рядом с человеком особенно важны верность и доверие.
</a:t>
            </a:r>
            <a:endParaRPr lang="en-US" sz="1189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Обычная жизнь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происходят среди школ, домов, улиц и небольших городов, знакомых каждому читателю. На таком фоне даже необычное выглядит правдоподобно и сильнее воздействует на воображение.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Кинга постоянно решают, как поступить правильно, когда страшно и трудно. Через их выбор писатель показывает ответственность человека за свои слова и поступки.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Человечность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самых мрачных историях остаются сострадание, надежда и вера в добро. Именно это делает книги Кинга не только страшными, но и по-настоящему глубокими.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9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экранизаций по открытым кинематографическим каталогам и справочным спискам; данные сгруппированы по десятилетиям
</a:t>
            </a:r>
            <a:endParaRPr lang="en-US" sz="593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Экранизации произведений Стивена Кинга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Кинга выходили на экран в разных форматах: как фильмы, мини-сериалы и сериалы.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его сюжетам сохраняется десятилетиями: старые истории регулярно получают новые экранизации, а значит, остаются актуальными для зрителей.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 сериалы, которые знают почти все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семье, оказавшейся в изолированном отеле, превратилась в один из самых известных фильмов ужасов. В кадре много тишины, тревоги и нарастающего напряжения, которое зритель чувствует почти с первых минут. Экранизация сделала роман узнаваемым во всём мире.
</a:t>
            </a:r>
            <a:endParaRPr lang="en-US" sz="729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«Сияние»: отель, в котором становится страшно
</a:t>
            </a:r>
            <a:endParaRPr lang="en-US" sz="1172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фильм показывает, как человек может сохранить достоинство даже в тюрьме. В нём нет погони за монстрами, но есть сильная история о терпении, дружбе и вере в свободу. Именно поэтому экранизация стала любимой у многих зрителей.
</a:t>
            </a:r>
            <a:endParaRPr lang="en-US" sz="790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«Побег из Шоушенка»: надежда сильнее стен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экранизации знакомят зрителей с двумя разными сторонами Кинга: школьным страхом и большим приключением, в котором дружба помогает бороться с опасностью. Образы из фильмов легко запоминаются и часто встречаются в обсуждениях, постерах и кадрах из массовой культуры.
</a:t>
            </a:r>
            <a:endParaRPr lang="en-US" sz="729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«Оно» и «Кэрри»: книги, которые стали общими для нескольких поколений
</a:t>
            </a:r>
            <a:endParaRPr lang="en-US" sz="91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обычной жизни к большому страху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Стивен Кинг постепенно усиливает напряжение: от привычного мира к опасности и трудному выбору героя.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0000" y="254325"/>
            <a:ext cx="77040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читают подростки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779225" y="35353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истории помогают обсуждать взрослые темы без скучных нравоучений: как не поддаться страху, как поддержать друга и как поступить честно, даже если трудно.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1779225" y="1740575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Кинга часто бывают обычными школьниками, соседями или родителями, поэтому их переживания легко понять: страх, неловкость, одиночество и желание быть принятым знакомы многим.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013325" y="1711000"/>
            <a:ext cx="28767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книгах есть напряжённый сюжет, яркие события и понятные конфликты, но важнее другое — герои учатся смелости, дружбе и ответственности, проходя через испытания.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для первого знакомства с автором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произведения часто советуют читать первыми: они хорошо показывают разные стороны творчества Кинга и не требуют знания всего его большого мира.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этим книгам видно, что Кинг пишет не только ужасы: в его романах есть драма, психологическое напряжение и важные человеческие темы.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Стивена Кинга и общепринятые сведения о датах первой публикации.
</a:t>
            </a:r>
            <a:endParaRPr lang="en-US" sz="846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2612" y="1345868"/>
            <a:ext cx="288675" cy="38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69158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70949"/>
            <a:ext cx="376800" cy="376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75260"/>
            <a:ext cx="376800" cy="30144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Награды и признание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8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государственные оценки
</a:t>
            </a:r>
            <a:pPr algn="l" indent="0" marL="0">
              <a:lnSpc>
                <a:spcPct val="90000"/>
              </a:lnSpc>
              <a:buNone/>
            </a:pPr>
            <a:r>
              <a:rPr lang="en-US" sz="593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88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Стивен Кинг получил Национальную медаль искусств США, что подтверждает его значение не только как популярного автора, но и как заметной фигуры современной литературы.
</a:t>
            </a:r>
            <a:endParaRPr lang="en-US" sz="1285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премии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биографии есть премия Брэма Стокера, премия О. Генри и другие награды, которые отмечают мастерство в создании напряжённого сюжета и ярких образов.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читателей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Кинга регулярно попадают в списки бестселлеров, потому что находят отклик у широкой аудитории и остаются понятными читателям разных возрастов.
</a:t>
            </a:r>
            <a:endParaRPr lang="en-US" sz="1300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критиков
</a:t>
            </a:r>
            <a:pPr algn="l" indent="0" marL="0">
              <a:lnSpc>
                <a:spcPct val="90000"/>
              </a:lnSpc>
              <a:buNone/>
            </a:pPr>
            <a:r>
              <a:rPr lang="en-US" sz="6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ценят его умение писать о простых чувствах — страхе, надежде, вине и дружбе, — превращая их в сильные и запоминающиеся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6266" y="199975"/>
            <a:ext cx="4555644" cy="45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17525" y="768150"/>
            <a:ext cx="3851100" cy="35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Псевдоним Ричард Бахман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Кинг выпускал часть книг под именем Ричард Бахман, чтобы проверить, будет ли его текст интересен сам по себе, без известной фамилии на обложке.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этим псевдонимом вышли «Ярость» и «Бегущий человек», а затем читатели узнали настоящего автора и увидели, что успех определялся не только именем, но и качеством текста.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495196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62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художественных особенностей произведений Стивена Кинга; данные обобщены по его наиболее известным романам.
</a:t>
            </a:r>
            <a:endParaRPr lang="en-US" sz="621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стиль Кинга узнаваемым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стиль легко узнать по тому, как он соединяет повседневность и тревогу: знакомая обстановка постепенно становится опасной и почти неотвратимой.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эффект создаёт не один приём, а их сочетание: читатель верит героям и сильнее переживает каждую угрозу.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97200" y="1297800"/>
            <a:ext cx="3869700" cy="27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количество адаптаций показывает, что книги Кинга продолжают жить не только на страницах, но и в кино, сериалах и обсуждениях новых поколений.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646925" y="1463850"/>
            <a:ext cx="3782700" cy="239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60+
</a:t>
            </a:r>
            <a:pPr algn="ctr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произведений писателя получили экранизации и сделали его истории частью мировой массовой культуры.
</a:t>
            </a:r>
            <a:endParaRPr lang="en-US" sz="4000" dirty="0"/>
          </a:p>
        </p:txBody>
      </p:sp>
      <p:sp>
        <p:nvSpPr>
          <p:cNvPr id="6" name="Text 3"/>
          <p:cNvSpPr txBox="1"/>
          <p:nvPr/>
        </p:nvSpPr>
        <p:spPr>
          <a:xfrm>
            <a:off x="493025" y="4105800"/>
            <a:ext cx="40905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40014"/>
              </a:lnSpc>
              <a:buNone/>
            </a:pPr>
            <a:r>
              <a:rPr lang="en-US" sz="907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Общедоступные перечни экранизаций произведений Стивена Кинга; число адаптаций зависит от способа подсчёта и со временем меняется.
</a:t>
            </a:r>
            <a:endParaRPr lang="en-US" sz="90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книги Кинга к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произведения: от замысла из повседневной жизни до новых читателей после экранизации и переводов.
</a:t>
            </a:r>
            <a:endParaRPr lang="en-US" sz="2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писателе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Долгий рабочий режим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Кинг много лет писал ежедневно по несколько часов, придерживаясь строгой дисциплины. Такой режим помогал ему постоянно создавать новые истории и не терять темп работы.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1999 год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попал в тяжёлую автомобильную аварию, но сумел вернуться к литературе. После восстановления он продолжил писать и не оставил творческую работу.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библиография всё ещё пополняется, а новые книги вызывают интерес у читателей и обсуждаются наряду с классическими романами автора.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Стивена Кинга называют королём фантастики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умеет превращать обычную жизнь в захватывающую историю, где есть страх, дружба и выбор. Поэтому книги Кинга читают, обсуждают и экранизируют по всему миру.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2026-05-22T13:33:28Z</dcterms:created>
  <dcterms:modified xsi:type="dcterms:W3CDTF">2026-05-22T13:33:28Z</dcterms:modified>
</cp:coreProperties>
</file>