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Шишкопад в лесу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шишки путешествуют, падают и помогают лесу жить?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в лесу: откуда они берутся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появляются на хвойных деревьях — сосне, ели и пихте. Сначала они мягкие и зелёные, потом твердеют и темнеют. Внутри прячутся семена, из которых могут вырасти новые деревья.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шишка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похожа на маленький домик для семян. Она защищает их от холода, ветра и лишней влаги, пока они спокойно созревают и набираются сил.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шишка высыхает, её чешуйки раскрываются, как дверцы. У сосны шишки обычно длинные, у ели — вытянутые, а у пихты — стоят вверх на ветке.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шишка растёт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ветке появляется крошечная шишечка. Она почти незаметна, но уже начинает свой длинный лесной путь.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шишка растёт, крепнет и постепенно созревает. У многих хвойных деревьев этот процесс занимает не один сезон, а 1–3 года.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шишка становится зрелой, семена внутри готовы к выходу. Тогда начинается их путешествие по лесу — иногда очень далеко.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семя выходит из шишки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дерева до нового ростка в лесу.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шишки падают на землю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шишка созревает, она уже не так крепко держится за ветку. Ей помогают отделиться ветер, дождь и мороз, будто лес аккуратно подталкивает её к земле.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падает целая шишка, а иногда рядом рассыпаются семена. Это не поломка и не беда, а обычный способ, которым лес продолжает свою жизнь.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шишкопаду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выращивают шишки и хранят в них семена. Без дерева не было бы и самого шишкопада.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лёгкие семена и уносит их дальше от родительского дерева. Так у семени появляется шанс найти новое место.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Клесты умеют ловко доставать семена из шишек своим необычным клювом. Они получают вкусный обед, а лес — движение семян.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другие зверьки находят в шишках корм и делают запасы. Иногда спрятанные семена потом прорастают и становятся новыми деревьями.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— лесной помощник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 зиму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быстро перебирает шишки и выбирает самые вкусные семена. Потом она прячет добычу в коре, мху или земле, чтобы вернуться за ней позже. Но память у неё не всегда идеальная, и часть кладовых остаётся в лесу.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Спрятанное семя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белка забыла свой запас, семя может спокойно пролежать до весны. Потом оно набухает, прорастает и тянется к свету. Получается, что маленькая лесная труженица помогает деревьям появляться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шишки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Клёст — необычная птица с перекрещенным клювом. Он помогает птице раскрывать шишки и выковыривать семена, не роняя их зря на землю.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тоже ищет корм в хвойном лесу. Он стучит по коре и шишкам, внимательно проверяя, где спряталась вкусная добыча.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получают еду и при этом помогают лесу. Пока они перелетают с места на место, часть семян оказывается дальше от дерева.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улетит семя, тем больше у него шансов найти свободную землю. Так птицы становятся настоящими помощниками лесного обновления.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переносит семена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готово к полёту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шишки семя становится очень лёгким. К нему прикреплено маленькое крылышко, которое помогает ему не падать сразу вниз.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семя и закручивает его в воздухе. Оно летит не как самолёт, а скорее как крошечный бумажный пропеллер.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опускается на землю там, где ему повезло с почвой и светом. Если всё сложится удачно, из него появится молодой росток.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шишки бывают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у хвойных деревьев сильно отличаются друг от друга: они бывают длинными, короткими, плотными или более вытянутыми. У сосны, ели и пихты форма шишек тоже разная.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шишка обычно зелёная и мягкая, а потом темнеет и твердеет. В природе почти не найти двух совсем одинаковых шишек — у каждой свой размер, цвет и характер.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шишкопад полезен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обновляется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старые деревья дают семена, в лесу появляются новые ростки. Так лес не стареет и остаётся густым, зелёным и полным жизни.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молодые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из шишек попадают в землю и могут прорасти. Из маленького семени со временем вырастает новое хвойное дерево, если ему повезёт с местом и влагой.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клесты и другие лесные жители находят в шишках питательные семена. Для них это не только лакомство, но и важный запас энергии.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остаётся живым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Шишкопад помогает лесу работать как большой живой дом. Деревья, животные и птицы связаны между собой, и каждый получает свою пользу.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чаще всего бывает шишкопад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 и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становится зрелой, подсыхает и начинает раскрывать чешуйки. Именно тогда семенам легче выйти наружу.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растёт на ветке и набирает силу. В это время она ещё крепко держится и только готовится к созреванию.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воздух, ветер и мороз помогают шишкам отделяться от веток. Многие из них падают на землю именно в это время.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оставшись на ветке, шишка может раскрыться позже. Когда воздух становится суше, семена высыпаются и отправляются в путь.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как зимний запас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шишки важны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шишках спрятаны семена, а это полезная еда для лесных жителей. Когда зимой корма меньше, такой запас особенно выручает. Это маленькая, но очень нужная природная кладовая.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кого они становятся кладовой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клесты и другие птицы находят в шишках пищу даже в холодное время года. Для леса это удобно: семена сохраняются, а животные получают энергию без лишних усилий.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шишка даёт начало новому дереву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происходит с шишкой после падения и как семена начинают новый круг жизни в лесу.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 года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хвойных деревьев уходит на созревание шишки.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шишки не спешат: они дозревают долго и терпеливо, словно маленькие лесные чемпионы по ожиданию. Это помогает семенам подготовиться к правильному моменту.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наблюдения за хвойными деревьями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замечает шишкопад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ветреного дня шишки часто лежат на дорожках, тропинках и под деревьями. Их легко заметить во время прогулки и внимательно рассмотреть.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Люди собирают шишки для поделок и наблюдений, но часть лучше оставить в лесу. Они нужны птицам, зверям и будущим деревьям.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лесу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Иди по тропинке спокойно и смотри под ноги, потому что шишки могут быть твёрдыми и скользкими.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ломай ветки и не пугай животных: лес любит тишину и аккуратных гостей.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 уноси из леса слишком много шишек, ведь они нужны зверям и помогают лесу обновляться.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 прогулки проверь обувь и одежду, чтобы принести домой только хорошие впечатления, а не лесные колючки.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самому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 шишки по размеру, форме и цвету. Так ты увидишь, что даже у одного дерева они могут отличаться.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шишки под деревом, на тропинке или чуть дальше в лесу. Это подскажет, как далеко их уносит ветер.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Посмотри, какие шишки раскрылись, а какие ещё закрыты. Так легче понять, когда семена готовы к путешествию.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Шишкопад — важная работа леса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Шишкопад кажется простым, но он помогает лесу жить и обновляться. Семена отправляются в путь, звери находят еду, а на свет появляются новые деревья.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2026-05-23T23:49:53Z</dcterms:created>
  <dcterms:modified xsi:type="dcterms:W3CDTF">2026-05-23T23:49:53Z</dcterms:modified>
</cp:coreProperties>
</file>