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Сели: внезапная опасность в горах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поток грязи и камней требует знания правил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районы: где скрывается селевой риск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 чаще всего рождаются там, где есть крутые склоны, узкие ущелья и рыхлые породы. После ливня, быстрого снеготаяния или прорыва горного озера вода может стремительно собрать обломки и превратиться в опасный поток.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сель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руслам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идёт по оврагам, лощинам и ущельям. По пути он захватывает всё больше земли и резко меняет поверхность склона и дна долины.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воды и 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состоит не только из воды. В его массе обычно есть глина, песок, щебень и крупные камни, поэтому поток становится тяжёлым и разрушительным.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обломков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селевом потоке встречаются ветки, стволы деревьев и куски разрушенных пород. Эти твёрдые обломки усиливают ударную силу потока и его разрушения.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Короткий, но мощный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обычно длится недолго, однако за считанные минуты может пройти большой путь. Его главная опасность — внезапность и огромная сила движения.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ущелье он похож на бурную мутную реку серо-коричневого цвета. В воде заметны валуны, щебень и комья грязи, а берега выглядят размытыми и сорванными.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селевой поток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видны сломанные деревья, заваленная дорога или повреждённый мост. Такой вид показывает, что сель переносит не только воду, но и тяжёлые твёрдые массы.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осадки и размыв склонов приводят к селевому потоку.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сель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ливни, резкое потепление после снегопада и быстрое таяние ледников дают большое количество воды, которая насыщает склон и помогает рыхлым массам сорваться вниз.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леса, строительство на склонах и засорение русел усиливают опасность, потому что вода быстрее стекает вниз и легче увлекает за собой грунт и камни.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горных пород, землетрясения и прорывы горных озёр могут мгновенно запустить поток. В таких случаях сель возникает почти без предупреждения и развивается очень быстро.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образования селей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опасных условий совпадает одновременно, тем выше вероятность селевого потока после осадков.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горные долины, где дождь сочетается с крутым рельефом и слабой защитой склонов.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возникновения селей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сведения МЧС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показывают, что сель опасен не только для природы, но и для дорог, мостов и связи.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Селевые потоки чаще всего приводят к разрушению инфраструктуры и вынужденной эвакуации людей.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селевых событий и их последствия
</a:t>
            </a:r>
            <a:endParaRPr lang="en-US" sz="2429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селевых потоков и краеведческие сведения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 делает сель опаснее многих других природных явлений: люди и техника часто не успевают уйти из ущелья.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535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километров в час
</a:t>
            </a:r>
            <a:pPr algn="ctr" indent="0" marL="0">
              <a:lnSpc>
                <a:spcPct val="120004"/>
              </a:lnSpc>
              <a:buNone/>
            </a:pPr>
            <a:r>
              <a:rPr lang="en-US" sz="106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59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поток способен почти мгновенно перекрыть путь и разрушить всё на своём пути.
</a:t>
            </a:r>
            <a:pPr algn="ctr" indent="0" marL="0">
              <a:lnSpc>
                <a:spcPct val="120004"/>
              </a:lnSpc>
              <a:buNone/>
            </a:pPr>
            <a:r>
              <a:rPr lang="en-US" sz="8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88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ОБЖ; типичные оценки скорости селевых потоков
</a:t>
            </a:r>
            <a:endParaRPr lang="en-US" sz="35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потока горное русло может быть полностью забито камнями, грязью и ветками. Вода уже не течёт свободно, потому что на дне остаются тяжёлые наносы и нагромождения валунов. Такое место выглядит как разбитая строительная площадка, а не как обычная речная долина.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превращается в завал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Селевые массы нередко перекрывают мосты и участки дорог, особенно в узких ущельях. На месте проезда остаются размытые полосы, сломанные ограждения и груды камней. Для транспорта такая зона становится непроходимой, пока её не расчистят специалисты.
</a:t>
            </a:r>
            <a:endParaRPr lang="en-US" sz="78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исчезает под грязью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селя на склонах остаются вырванные деревья, обрушенные берега и свежие шрамы размыва. Ландшафт заметно меняется: где раньше был ровный проход, теперь лежат насыпи и обломки. Эти следы помогают понять силу потока и оценить масштаб разрушений.
</a:t>
            </a:r>
            <a:endParaRPr lang="en-US" sz="79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меняется за считанные минуты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после схода селя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мосты и узкие участки дорог: именно они чаще всего отрезают населённые пункты от помощи.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наносит сразу несколько типов ущерба, поэтому восстановление после него обычно требует долгого времени и больших затрат.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сели опасны для людей и хозяйства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«Сели (селевые потоки)». Доли условные, для наглядного сравнения последствий.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456" y="3118250"/>
            <a:ext cx="193950" cy="258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приближающейся опасности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 из ущелья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нарастающий шум в долине или ущелье может означать приближение потока. Если звук усиливается, нужно немедленно уходить выше и не пытаться наблюдать с близкого расстояния.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ручье быстро темнеет, становится грязной и несёт ветки или мелкие камни. Это признак того, что склон уже размывается и поток может резко усилиться.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трещины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камней, появление трещин на склоне и осыпи на тропе показывают, что грунт теряет устойчивость. Такие изменения особенно опасны после ливня или сильного таяния снега.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ручей или горный поток быстро поднимается, это тревожный сигнал. В узкой долине вода может очень скоро превратиться в грязекаменную массу и перекрыть путь обратно.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поведения при обнаружении признаков селя или получении предупреждения.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угрозе селя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населённые пункты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дамбы, запруды и отводные каналы, которые удерживают камни и часть грязевого потока. Это снижает разрушительную силу селя на подходе к населённому пункту.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Селезадерживающие сооружения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укрепляют, русла очищают, а на рыхлых участках высаживают лес. Такие меры замедляют сток воды и уменьшают размыв грунта.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опасных участков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опасных долинах следят за осадками, состоянием почвы и уровнем воды. Там, где риск высок, ограничивают застройку и заранее планируют безопасные маршруты.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ограничения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34194"/>
            <a:ext cx="5226300" cy="20674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селевой опасности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работают особенно хорошо вместе: каждая уменьшает риск на своём этапе.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результат даёт сочетание инженерной защиты, природных барьеров и ограничений строительства в опасных местах.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мер защиты от селевых потоков.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селевые потоки особенно характерны для Северного Кавказа, Алтая, Саян, Камчатки и горного Крыма. Здесь сочетаются крутые склоны, узкие долины и быстрый сток воды после дождей и оттепелей.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 в горных районах России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территориях сели могут перекрывать дороги, повреждать мосты и угрожать небольшим посёлкам. Поэтому рядом с горными трассами часто нужны защитные сооружения, наблюдение и заранее продуманные маршруты эвакуации.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опасность возрастает быстрее всего, если снег тает одновременно с дождями. В горах это особенно заметно в узких ущельях и на участках с рыхлыми породами.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приходится на тёплый сезон, но опасные ситуации возможны и зимой во время сильных оттепелей.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селей выше всего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сезонная схема по теме «Сели (селевые потоки)».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сель отличается от наводнения и оползня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отличается от наводнения тем, что это не просто вода: в потоке есть грязь, камни, песок и обломки, которые усиливают удар и разрушение.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оползня сель отличается движением по руслу или ущелью. При оползне масса сползает по склону, а при селе поток несётся вниз как грязекаменная река.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селя — его плотность и внезапность. Он движется очень быстро, поэтому опасен даже там, где люди не успевают заметить угрозу заранее.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сели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селевых опасностей помогает правильно выбирать места для дорог, мостов и домов. Чем точнее оценён риск, тем меньше вероятность разрушений и срочной эвакуации.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погодой и состоянием склонов позволяет раньше заметить опасную ситуацию. Это особенно важно там, где после ливня поток может возникнуть очень быстро.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опасных зон помогают туристам и жителям избегать русел, ущелий и низин во время непогоды. Так проще построить безопасный маршрут и не попасть в ловушку.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селей делает защиту более надёжной: можно заранее укрепить склон, поставить дамбу или ограничить застройку. Это снижает ущерб для людей и природы.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Сель: явление, которое нельзя игнорировать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 редко бывают часто, но именно поэтому они особенно коварны. Если знать признаки опасности, соблюдать правила поведения и учитывать горный рельеф, можно вовремя защитить себя и других.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2026-05-20T23:27:35Z</dcterms:created>
  <dcterms:modified xsi:type="dcterms:W3CDTF">2026-05-20T23:27:35Z</dcterms:modified>
</cp:coreProperties>
</file>