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темы: Предпосылки возникновения дарвинизма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— теория эволюции через естественный отбор, основывалась на открытиях и путешествиях.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ознаменовался быстрым развитием наук, промышленным прогрессом и накоплением данных, что создало условия для изучения происхождения видов и вызвало поиск научных объяснений.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 исторический контекст появления дарвинизма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истоки взглядов на живую природу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 иерархия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систематизировал животных, видя природу как строгую и неизменную иерархию, где виды не меняются. Его классификация стала основой для последующих научных исследований.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Анаксимандра о происхождении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 Анаксимандр предполагал, что жизнь возникла из неживой материи и что виды могут меняться со временем, что существенно отличалось от господствующих взглядов тех времён.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Эмпедокл и изменчивость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Эмпедокл выдвигал концепции, согласно которым живые существа образуются и изменяются через смешение и разделение элементов, что закладывало основы для понимания вариации организмов.
</a:t>
            </a:r>
            <a:endParaRPr lang="en-US" sz="10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века: господство креационизма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средневековье господствовала церковная доктрина о божественном сотворении всех видов, утверждая их неизменность и колеблющуюся роль эволюционных идей.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Теологические установки о препятствиях изменению видов ограничивали развитие биологической мысли и исследования в университетах под контролем церкви.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и науки была направлена на подтверждение библейских истин, что задерживало формирование научного взгляда на природу и живые организмы.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Франческо Реди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Реди доказал невозможность самозарождения жизни, проведя опыты с мясом и насекомыми, что вызвало сомнения в неизменности видов и природных процессов.
</a:t>
            </a:r>
            <a:endParaRPr lang="en-US" sz="1120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Леонардо да Винчи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 Винчи изучал анатомию животных, обнаруживая сходства и различия, что намекало на возможные изменения видов и развивало наблюдательность в биологии.
</a:t>
            </a:r>
            <a:endParaRPr lang="en-US" sz="1029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вариабельности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Возрождения начали фиксировать различия внутри видов, что содействовало постепенному отходу от догмы о неизменности и открытию новых вопросов в биологии.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 и первые сомнения о видах
</a:t>
            </a:r>
            <a:endParaRPr lang="en-US" sz="27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и систематика как основа сравнения
</a:t>
            </a:r>
            <a:endParaRPr lang="en-US" sz="2652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создал бинарную классификацию, позволяющую однозначно называть виды, что упростило систематизацию и обмен знаниями среди ученых.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выявил общие признаки рядом стоящих видов, что заложило методологическую базу для изучения эволюционных связей между организмами.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придерживался идеи неизменности видов, тем не менее, его система позволяла выделить переходные формы и связи, важные для эволюционной теории.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способствовали формированию научного подхода в биологии и стали фундаментом для научных дискуссий о происхождении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предложил, что виды постепенно меняются под воздействием окружающей среды и потребностей, что стало новаторской идеей в биологии своего времени.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Ламарк: первые эволюционные идеи
</a:t>
            </a:r>
            <a:endParaRPr lang="en-US" sz="2431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объяснил эволюцию наследованием приобретённых характеристик, изложив эти идеи в книге «Философия зоологии» — первом системном труде по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геологии: Чарльз Лайель и возраст Земли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доказал, что природные процессы происходят постепенно, а изменения в ландшафтах накапливаются со временем, что противоречило представлениям о быстрой катастрофе.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обосновал актуализм — закономерность, что настоящие процессы объясняют прошлое, предоставив научную основу для понимания истории Земли.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Лайеля показали, что возраст планеты измеряется миллионами лет, что является необходимым масштабом для эволюционных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Кругосветная экспедиция Дарвина на корабле «Бигль»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экспедиции Дарвин собрал множество экземпляров флоры и фауны, подробно изучая их особенности и разнообразие, что позволило увидеть вариации среди близких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Галапагосах он обнаружил уникальные адаптации видов к разным условиям, что подтвердило действие природного отбора и помогло сформулировать основные положения дарвинизма.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уникальных образцов и наблюдения
</a:t>
            </a:r>
            <a:endParaRPr lang="en-US" sz="1397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Галапагосских островов для теории
</a:t>
            </a:r>
            <a:endParaRPr lang="en-US" sz="13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взглядов учёных XVIII–XIX веков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учёный по-разному понимал наследование и изменчивость, что отражается в их представлениях о возрасте Земли.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 Ламарк признали изменчивость и наследственность, критично расширив взгляды на эволюцию и глубину времени.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промышленной революции на биологию
</a:t>
            </a:r>
            <a:endParaRPr lang="en-US" sz="2639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изменила среду обитания организмов, вызвав рост городов и изменение природных ландшафтов, что повлияло на поведение и адаптацию животных и растений.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фабрик и транспорта способствовало перемещению новых видов и возникновению экологических стрессов, что привело к наблюдению быстро меняющихся признаков у живых существ.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породило новые экологические условия, стимулируя биологическую изменчивость и расширяя горизонты научных исследований в области эволюции.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 изменениях в живой природе, собранные в индустриальный период, стали важной основой для изучения процессов наследственности и естественного отбора.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музеев: биологические коллекции и сравнительная анатомия
</a:t>
            </a:r>
            <a:endParaRPr lang="en-US" sz="1961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крупных биологических коллекций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музеи Лондона, Парижа и Петербурга сформировали крупные собрания растений и животных. Эти коллекции стали базой для систематических исследований и сравнения видов, что способствовало глубже понять биологическое разнообразие.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сравнительной анатомии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изучали строение органов у разных животных, обнаруживая гомологии и рудименты. Эти наблюдения служили доказательствами общего происхождения видов и поддерживали развитие эволюционных теорий.
</a:t>
            </a:r>
            <a:endParaRPr lang="en-US" sz="93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музеев в популяризацию науки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стали платформой для обмена знаниями, где ученые делились открытиями. Обширные экспозиции способствовали просвещению общества и формированию интереса к биологии и эволюции.
</a:t>
            </a:r>
            <a:endParaRPr lang="en-US" sz="10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и их значение для эволюции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— Публикация исследований Менделя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представил результаты экспериментов на горохе, описав основные законы наследования признаков.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Скрытость открытия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публикации прошло без широкого признания, так как научное сообщество еще не было готово к этим идеям.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переоткрытие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Менделя были вновь открыты и признаны основой генетики, объясняя наследственную изменчивость.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теорию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легли в основу понимания механизмов наследственности, что существенно укрепило эволюционные гипотезы.
</a:t>
            </a:r>
            <a:endParaRPr lang="en-US" sz="1317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5942" y="0"/>
            <a:ext cx="46763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402675"/>
            <a:ext cx="59196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идей Просвещения и рост научного мышления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1496875"/>
            <a:ext cx="50820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 акцентировала важность разума и наблюдений для исследования природы. Философы призывали отказаться от догматизма и основывать знания на доказательствах.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1" y="2977278"/>
            <a:ext cx="42903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религиозных догм стимулировала развитие свободомыслия, что позволило ученым смело исследовать биологические процессы и формировать новые научные подходы, включая эволюционные идеи.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 формулировка теории естественного отбора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наблюдений в природе Дарвин выделил, что только наиболее приспособленные организмы выживают и передают свои признаки потомству.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использовал данные о вариациях внутри видов и ископаемых остатках для подтверждения постепенных изменений во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труде «Происхождение видов» Дарвин систематизировал идеи, которые легли в фундамент современной эволюционной биологии и объяснили механизм изменения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Ученые-предшественники и их вклад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учёные и их открытия, подготовившие основу для дарвинизма.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каждого учёного подготовил почву для формирования теории Дарвина.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возможностей исследования при помощи микроскопов
</a:t>
            </a:r>
            <a:endParaRPr lang="en-US" sz="2086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Углубленное изучение микроскопических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позволили рассмотреть структуру клеток и микроорганизмов, что подтвердило сложность биологических систем. Это дало научные основания для изучения наследственности и изменений признаков.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открытия и понимание жизненных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химики выявили азы метаболизма и биохимических реакций, что объяснило механизмы возникновения новых признаков и их влияние на развитие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7606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точки споров вокруг дарвинизма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оппозиция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выступало против дарвинизма, утверждая, что жизнь создана Богом и не подлежит изменению естественными процессами.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критика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учёных выражала сомнения в полноте доказательств теории естественного отбора и её способности объяснить все аспекты эволюции.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дебаты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университетах и СМИ появились оживлённые дискуссии, отражающие конфликт между традиционным мировоззрением и новыми научными идеями.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век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периодом формирования ключевых теорий, в том числе дарвинизма, которые изменили взгляды на жизнь и природу.
</a:t>
            </a:r>
            <a:endParaRPr lang="en-US" sz="1332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открытий в биологии, философии и технологии XIX века дала мощный импульс развитию эволюционных идей и научного подхода к их изучению.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науки, 2022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как фундамент современной биологии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естественного отбора стала критически важным достижением, изменившим понимание жизни. Она продолжает влиять на медицину, экологию и мировоззрение, подтверждая научный подход к природе.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2026-05-09T07:25:42Z</dcterms:created>
  <dcterms:modified xsi:type="dcterms:W3CDTF">2026-05-09T07:25:42Z</dcterms:modified>
</cp:coreProperties>
</file>