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зарубежных писателей: чудеса, смелость и доброта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сказок, где добро всегда сильнее.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сказки стали книгами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эти истории жили в устной памяти людей. Потом их записали Перро, братья Гримм и Андерсен, и сказки разошлись по книжным полкам во многих странах.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 и французские сказки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устных историй — в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 собрал и записал знакомые с детства сюжеты, чтобы они не потерялись. Благодаря ему сказки стали читать не только в семьях, но и в печатных книгах.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запоминаются французские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французских сказках часто есть испытание, волшебная помощь и справедливый финал. В них легко узнать смелых героев, чудеса и историю, которая учит добру.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«Золушка»: терпение и награда за доброту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Золушка живёт в доме, где ей приходится много работать и терпеть обиды. Но она не ожесточается и остаётся доброй, даже когда ей трудно.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фея помогает ей попасть на бал, и там начинается волшебство. Хрустальная туфелька становится важной подсказкой и помогает узнать, кто она на самом деле.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скромность, терпение и доброта не остаются без награды. А злость и зависть, как обычно, в конце проигрывают.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63" y="1789450"/>
            <a:ext cx="14962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«Красная Шапочка»: осторожность и доверие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лес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бабушке кажется обычным, но лес в сказке становится опасным местом. Там героиню ждёт испытание, а не только прогулка.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волком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выглядит вежливым, но на самом деле хитрит и обманывает. Эта история напоминает, что незнакомцам нельзя доверять без осторожности.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Бабушкина избушка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бабушки — место, куда девочка идёт с добрым делом и заботой. Но именно здесь опасность становится особенно заметной и напряжённой.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и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учит, что смелость и поддержка могут выручить героя в трудный момент. Даже маленькая девочка может оказаться очень находчивой.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Гримм и немецкие сказки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Гримм собрали старинные немецкие истории, чтобы сохранить их для читателей. Среди них особенно известны «Белоснежка», «Гензель и Гретель» и «Бременские музыканты».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этих сказках сначала случается беда, и героям приходится нелегко. Но затем появляется надежда, а добро находит способ победить.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у Гримм полны испытаний, лесных дорог, чудес и смекалки. Поэтому их сказки легко запоминаются и сразу рисуют яркие картины.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истории любят за честные уроки: не бойся трудностей, думай, помогай другим и не теряй веру в хороший конец.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«Белоснежка»: зависть и верные друзья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Белоснежка спасается от злой мачехи и находит приют у семи гномов. Они становятся её защитой и показывают, как важна настоящая дружба.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зеркало и отравленное яблоко делают сказку особенно яркой и немного тревожной. Эти детали легко запоминаются и сразу создают ощущение тайны.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зависть приносит беду, а добрые помощники помогают пережить самые трудные минуты. Сильнее злости всегда оказывается поддержка и доброта.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«Бременские музыканты»: сила дружбы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Осёл, собака, кот и петух решают стать музыкантами. Каждый из них необычен, но вместе они находят общее дело и новый дом.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Смекалка важнее силы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побеждают не мускулами, а хитростью и сообразительностью. Это очень по-сказочному и немного смешно, поэтому история нравится детям.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Поодиночке герои кажутся слабыми, а вместе становятся смелыми и уверенными. Дружба помогает им держаться рядом и не бояться опасности.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может быть полезен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у каждого есть свой талант и своё место. Даже те, кого недооценивали, могут стать настоящими помощниками и защитниками.
</a:t>
            </a:r>
            <a:endParaRPr lang="en-US" sz="11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Ханс Кристиан Андерсен: сказки с грустью и светом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Андерсен создал трогательные истории, которые читают во всём мире. Среди них — «Гадкий утёнок», «Русалочка», «Снежная королева» и «Дикие лебеди».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сказки часто кажутся немного грустными, потому что героям приходится переживать одиночество, потери и трудный выбор. Но именно это делает их особенно сильными.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герои не просто побеждают. Они учатся понимать себя, становиться верными, любящими и смелыми, даже если путь был непростым.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Андерсена напоминают, что добро может быть тихим и нежным. Иногда оно не кричит, а просто помогает не сдаться и идти дальше.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«Гадкий утёнок»: путь к своей настоящей красоте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утёнка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остальных птенцов он выглядит иначе и сразу чувствует себя чужим. Из-за этого ему грустно и одиноко.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финал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он превращается в прекрасного лебедя и понимает свою настоящую красоту. Так сказка учит не судить по внешности слишком рано.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странствие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Утёнок встречает непонимание и уходит искать своё место. Он проходит через трудности, но не перестаёт жить и надеяться.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«Русалочка»: мечта и трудный выбор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 любви Русалочка принимает очень тяжёлое решение и платит за него дорогую цену. Сказка показывает, что желание может быть сильным, но выбор не всегда бывает лёгким.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мечтать смело, но помнить о последствиях своих поступков. В ней есть и светлая надежда, и грустный урок: за настоящее чувство иногда приходится бороться очень долго.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Русалочка живёт в морском царстве, но её сердце тянется к миру людей. Она мечтает о другой жизни и готова идти навстречу своей мечте, даже если путь будет непростым.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и шотландские сказочные истории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английских сказках герои часто побеждают не силой, а смекалкой. Джек из истории о бобовом стебле действует быстро, находчиво и умеет выходить из трудных ситуаций.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«Трёх поросятах» особенно важны труд и осторожность. У каждого поросёнка свой дом, но только тот, что построен крепко, может выдержать опасность и защитить хозяина.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историях есть юмор, простые повторы и яркие события, которые легко запоминаются. Поэтому дети с интересом следят за тем, как слабый герой находит верный выход.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сказки напоминают: не стоит сдаваться перед сильным противником. Если быть внимательным, сообразительным и дружно действовать, можно победить даже очень грозную опасность.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3870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4993" y="1809310"/>
            <a:ext cx="249600" cy="199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6118" y="1809310"/>
            <a:ext cx="249600" cy="1996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сказочные помощники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Фея-крёстная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появляется в нужный момент и помогает герою сделать первый шаг к переменам. Её доброта показывает, что чудо часто приходит к тем, кто не теряет надежду.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палочка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взмах — и обычное становится чудесным. Такой предмет подчёркивает: в сказке многое зависит от силы добра, а не от богатства или власти.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зеркало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умеет говорить правду и раскрывать скрытое. Оно помогает понять, кто добр, а кто завидует, и потому часто становится важной подсказкой в сюжете.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Сапоги-скороходы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сапоги делают героя быстрым и смелым путешественником. С их помощью можно преодолеть длинный путь, добраться до цели и вовремя прийти на помощь.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в сказках умеют разговаривать, советовать и даже дружить с людьми. Они делают историю живой и учат замечать, что помощь может прийти от самых неожиданных друзей.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Доброта, честность, трудолюбие, смелость и верность слову чаще всего приводят героя к счастливому финалу.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представления о зарубежных сказках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 особенно часто награждаются в зарубежных сказках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зарубежной сказке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обычно развивается сказочный сюжет от начала до счастливого конца.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сказки читают до сих пор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истории легко понять детям в разных странах, потому что в них знакомые чувства: страх, надежда, радость и удивление. Герои попадают в ясные и запоминающиеся ситуации.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держат внимание благодаря коротким образам, повторяющимся событиям и ярким деталям. Читатель быстро запоминает сюжет и с интересом ждёт, чем всё закончится.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почти всегда есть сильный финал: добро побеждает, а герой становится мудрее. Такой результат дарит чувство справедливости и делает сказку любимой снова и снова.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в книгах, мультфильмах и театре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продолжают печатать и читать в новых изданиях. Иллюстрации помогают представить героев, а знакомые сюжеты делают чтение понятным и интересным для детей и взрослых.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сказка превращается в живое действие. Актёры, костюмы и декорации помогают увидеть знакомый сюжет как настоящий праздник, где всё происходит прямо перед глазами.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 фильмы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оживляют сказочных героев, добавляют движение, музыку и яркие краски. Благодаря этому старые истории становятся ближе современному зрителю и звучат по-новому.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версии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пересказы сохраняют главную мысль сказки, но могут менять образы и детали. Так истории остаются интересными, не теряя своего доброго и мудрого смысла.
</a:t>
            </a:r>
            <a:endParaRPr lang="en-US" sz="11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сказок разных стран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появляется герой, которому трудно в начале пути. Он беден, слаб или одинок, но всё равно решается идти вперёд и искать выход из беды.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всегда рядом есть испытание и помощник: волшебный предмет, доброе существо или верный друг. Такие детали делают приключение интереснее и помогают герою справиться с трудностями.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страны разные, главный вывод похож: добро, честность и смелость помогают победить. Именно поэтому сказки легко узнаются и любимы в любой части мира.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сказок сквозь время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устные рассказы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передавали из уст в уста, поэтому каждый рассказчик немного менял их. Так истории становились живыми и очень разными.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записи в книгах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Собиратели и писатели, в том числе Шарль Перро, братья Гримм и Ханс Кристиан Андерсен, записали многие сказки и сделали их известными во всём мире.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новые пересказы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стали печатать, ставить на сцене и показывать в кино. В новых версиях они сохраняют смысл, но получают свежие образы и детали.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зарубежные сказки нужны и сегодня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сказки учат быть добрее, смелее и честнее. Они помогают понять, что трудности можно преодолеть, если не сдаваться и верить в хорошее.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2026-05-24T03:33:24Z</dcterms:created>
  <dcterms:modified xsi:type="dcterms:W3CDTF">2026-05-24T03:33:24Z</dcterms:modified>
</cp:coreProperties>
</file>