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подчинительной связи в словосочетании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Согласование, управление и примыкание — три способа связи в словосочетании.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подчинительную связь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подчинительную связь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Подчинительная связь помогает точно строить словосочетания, выбирать нужную форму слова и понимать смысл высказывания. Без неё трудно обозначить признак, действие, место, время или цель.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задаёт смысл словосочетания и определяет, каким будет зависимое слово. От него можно задать вопрос и установить связь между словами.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уточняет предмет, действие или обстоятельство. Оно помогает сделать выражение точнее: назвать признак, указать направление, время или способ действия.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удобно проверять вопросами: какой? кого? чему? где? когда? Например: новый учебник, ждать друга, идти быстро.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 зависимое слово в словосочетании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Согласование: зависимое слово совпадает с главным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согласование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согласовании зависимое слово изменяется вместе с главным по роду, числу и падежу. Поэтому формы слов совпадают и легко проверяются по окончанию.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согласуются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согласуются прилагательные, местоимения и причастия. Такой способ связи особенно заметен в описаниях: высокий дом, наши друзья, прочитанная сказка.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главные признаки согласования на простых примерах.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согласование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строках зависимое слово изменяется вместе с главным, поэтому это согласование.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материалам школьного курса русского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названиях предметов согласование делает выражение точным: весенний дождь, первая парта, школьная форма. Сразу понятно, о каком предмете идёт речь.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связи часто встречается в учебных текстах и повседневных ответах на уроке. Он помогает правильно согласовывать окончания и не допускать ошибок.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описаниях согласование помогает передать признак: усталые ученики, этот урок, интересная книга. Зависимое слово уточняет главное и делает речь выразительной.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согласования в школьной речи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формы слов совпадают, словосочетание звучит естественно и грамотно. Поэтому согласование особенно важно при записи определений и коротких характеристик.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управлении главное слово требует от зависимого слова определённого падежа. Зависимое слово не подстраивается по роду и числу, как при согласовании.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Управление: главное слово требует падеж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может быть беспредложной или предложной: читать книгу, гордиться успехом, думать о каникулах. Главное — правильная падежная форма зависимого слова.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задать вопрос от главного слова и определить падеж. Если форма зависит от требования главного слова, это управление.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управление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словосочетания с проверкой падежа и предлога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без предлога и с предлогом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без предлога и с предлогом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Беспредложное управление встречается в сочетаниях читать книгу, построить дом, ждать автобус. Здесь главное слово требует определённого падежа без помощи предлога.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Предложное управление видно в словосочетаниях заботиться о брате, ехать к морю, говорить о школе. Предлог уточняет значение, но не заменяет падежный вопрос.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управление показывает связь не с одним падежом, а с несколькими разными формами.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падежи чаще всего встречаются при управлении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 управлении используются разные падежи, поэтому важно проверять вопрос и форму зависимого слова.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задания: читать книгу, ждать друга, помогать ученику, идти с сестрой, говорить о городе.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64248"/>
            <a:ext cx="292200" cy="23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64248"/>
            <a:ext cx="292200" cy="23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примыкании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примыкании зависимое слово связано с главным только по смыслу и порядку слов. Оно не меняет форму и не подстраивается под падеж, число или род.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зависимыми словами бывают наречия, инфинитивы и деепричастия. Эти части речи остаются в одной форме, поэтому их легко узнать в словосочетании.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нельзя изменить, а связь объясняется вопросом и смыслом, перед нами примыкание. Так работают примеры: говорить громко, решил уйти, идти не оглядываясь.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три способа подчинительной связи и их главные признаки. Сравнение помогает быстро увидеть, чем примыкание отличается от согласования и управления.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примыкание отличается от других способов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видно по форме зависимого слова: при согласовании оно изменяется, при управлении стоит в нужном падеже, при примыкании остаётся неизменным.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 по теме «Способы подчинительной связи»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примыкают наречия: они обозначают признак действия и не изменяются. В словосочетаниях они помогают точно передать, как именно происходит действие, например: очень интересно, говорить тихо.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речи чаще всего примыкают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тоже часто бывает зависимым словом при примыкании. Он называет действие в неопределённой форме и не имеет рода, числа и падежа: хочу учиться, решил помочь.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также относятся к неизменяемым словам и нередко примыкают к главному слову. Они показывают добавочное действие: идти не оглядываясь, улыбаясь весной, отвечать шутя.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случаях связь держится на смысле и порядке слов. Поэтому при разборе важно не искать окончание у зависимого слова, а проверить его изменяемость.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удобно начинать с формы зависимого слова: она сразу подсказывает, какой способ связи возможен в словосочетании.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способов подчинительной связи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способы связи различаются не количеством слов, а механизмом связи: формой, падежом или неизменяемостью.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учебной теме «Способы подчинительной связи»,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главное и зависимое слово. Затем задайте вопрос от главного слова к зависимому и определите, какая часть речи перед вами.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зависимое слово не изменяется, проверьте, что связь выражается только смыслом и порядком слов. В таком случае перед вами примыкание.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зависимое слово изменяется вместе с главным по роду, числу и падежу, это согласование. Если главное слово требует определённого падежа, это управление.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способ связи по признакам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словосочетания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способ связи и доказать выбор на основе формы слова и вопроса.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при разборе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путать предлог и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предлог сам по себе не определяет способ связи. Нужно смотреть на вопрос и форму зависимого слова, особенно в примерах идти в школу и мечтать о поездке.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 находить главное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задаёт смысл и подчиняет себе зависимое. Если перепутать их местами, легко ошибиться между управлением и примыканием, например в сочетаниях красиво писать и очень важный.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короткие примеры, по которым удобно потренироваться в разборе словосочетаний и проверке способа связи.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 по определению способа связи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связи определяется по тому, изменяется ли зависимое слово и как оно связано с главным: по форме, по падежу или только по смыслу.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материалу урока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56" y="2065355"/>
            <a:ext cx="263100" cy="2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знания о подчинительной связи особенно нужны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Диктанты и списывание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способов связи помогает писать слова без ошибок в окончаниях и точно передавать связи между словами в предложении. Это особенно важно при проверке письменных работ.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Изложения и сочинения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строит текст самостоятельно, ему нужно правильно соединять слова и выбирать нужные формы. Тогда речь становится точной, выразительной и понятной для читателя.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и упражнения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по русскому языку часто нужно определить главное слово, задать вопрос и назвать способ связи. Это требует внимательности и чёткого алгоритма разбора.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Грамотная повседневная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различать согласование, управление и примыкание делает речь аккуратнее. Ребёнок лучше замечает ошибки и увереннее строит словосочетания в устной и письменной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связи — один понятный алгоритм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Согласование, управление и примыкание различаются по форме зависимого слова, падежному требованию и изменяемости. Если запомнить эти признаки, разбор словосочетаний станет понятным и быстрым.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2026-05-22T17:09:24Z</dcterms:created>
  <dcterms:modified xsi:type="dcterms:W3CDTF">2026-05-22T17:09:24Z</dcterms:modified>
</cp:coreProperties>
</file>