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подлежащее и сказуемое строят смысл предложения.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главные члены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находить смысловую основу предложения, правильно разбирать простые конструкции и уверенно строить собственные высказывания. Без неё трудно понять синтаксис и дальше изучать виды сказуемого и второстепенные члены.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грамматическая основа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главная часть предложения. Она показывает, о ком или о чём говорится, и что именно об этом сообщается.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основа состоит из подлежащего и сказуемого. Например: В саду расцвели яблони — яблони расцвели.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есть только один главный член. Например: Светло. Здесь основа выражена одним словом и передаёт законченную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что оно называет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речи: человека, животное, предмет или явление. Оно отвечает на вопросы кто? что? и помогает понять, о ком идёт речь в предложении.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или что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не только живое существо, но и природа, событие, чувство или понятие. Важно, чтобы слово обозначало того, о ком говорится.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разные значения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Мальчик читает, Снег идёт, Дружба помогает подлежащее сообщает, кто действует или о чём говорится. Оно связано со сказуемым по смыслу.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подлежащее выражается в предложении
</a:t>
            </a:r>
            <a:endParaRPr lang="en-US" sz="295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местоимением, числительным или инфинитивом. В примерах Мы пришли, Двое вошли, Читать полезно главная мысль держится не на одном типе слова, а на его роли в предложении.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главным становится не только имя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состоит из нескольких слов. В предложении Белая берёза растёт у окна именно сочетание слов называет предмет речи целиком. Такая форма встречается реже, но её тоже важно узнавать.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как единое целое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существительным. В коротких школьных предложениях это видно сразу: Лес шумит, Город просыпается. Такое подлежащее легко найти по смыслу и по вопросу кто? что?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в роли подлежащего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оно сообщает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рассказывает, что делает подлежащее, как оно себя проявляет или в каком состоянии находится. Оно отвечает на вопросы что делает? что сделал? что будет делать?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передавать признак или состояние: День тёплый, Вода холодна. В таких случаях оно отвечает на вопросы каков? какова? каково?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сказуемое может обозначать действие: Птицы улетели. Тогда оно выражено глаголом и показывает, что происходит с подлежащим в данный момент или в прошлом.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состоит из двух слов. Например: День был тёплым. Здесь одно слово помогает связать подлежащее с признаком, а другое называет сам признак.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12168"/>
            <a:ext cx="4843800" cy="14602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 сравнении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главных члена предложения по вопросу, роли и способам выражения.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речи, а сказуемое раскрывает его действие или признак. Оба члена образуют грамматическую основу.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«Главные члены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частями речи выражаются главные члены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учебных предложений по теме. Без точной статистической выборки.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примерах видно, что тип слова зависит от роли в предложении, а не от его формы в словаре.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существительные, местоимения и глаголы; редкие случаи требуют внимательного разбора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простого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двусоставное предложение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выясняют, что сообщает о подлежащем сказуемое: действие, состояние или признак. Вместе они образуют полную грамматическую основу.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Сказуемое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предложение легче анализировать и понимать его смысл. В двусоставных предложениях обычно удобно выделять оба главных члена.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Разбор по членам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называют того, о ком идёт речь. Это может быть человек, предмет, явление или понятие.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Подлежащее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один главный член сразу передаёт основное сообщение. Контекст помогает понять, о чём речь, поэтому второй главный член становится не нужен.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понятен и без пары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заметны в описаниях природы и состояний: Темнеет. Морозно. В лесу тихо. Они создают краткую, выразительную картину.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описании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конструкции часто встречаются в коротких сообщениях и разговоре. Они делают высказывание сжатым, но при этом ясным и естественным для слушателя.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 главные члены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подлежащее не обязано стоять первым: в предложении По дорожке бегут дети сначала выделяется сказуемое, а затем — подлежащее по смыслу.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нельзя опираться только на место слова. Нужно задать вопросы, определить, кто действует или о ком сообщается, и проверить грамматическую связь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второстепенные члены стоят в начале предложения, главные члены всё равно находятся по роли в высказывании. Именно поэтому порядок слов помогает, но не заменяет анализ.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подлежащее и дополнение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связано со сказуемым и называет того, кто действует, существует или описывается. Оно отвечает на вопросы кто? что? и образует основу предложения вместе со сказуемым.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зависит от сказуемого и уточняет действие, отвечая на косвенные вопросы: кого? чего? кому? чему? В предложении Мама читает книгу слово книгу — дополнение, а не подлежащее.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главных членов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«Главные члены предложения»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возникают в предложениях с необычным порядком слов и с составными формами сказуемого.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сначала смотрят на расположение слов, а уже потом на их грамматическую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грамматических основ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выделяются главные члены в простых предложениях и в предложении с одним главным членом.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двусоставные, но односоставное предложение тоже может передавать законченную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сказуемого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школьным примерам и показывает три основные формы сказуемого.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пришли и Ребята пришли! различаются по интонации: первое сообщает факт, второе передаёт эмоциональное отношение говорящего.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 теме «Главные члены предложения»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могут иметь одну и ту же грамматическую основу, но разную интонацию и смысловой оттенок.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пришли и Ребята пришли! различаются по интонации: первое сообщает факт, второе передаёт эмоциональное отношение говорящего.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главных членов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главные члены помогают передавать последовательность действий. Когда в тексте много событий, чаще встречаются глагольные сказуемые, потому что они делают рассказ динамичным.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подлежащего и сказуемого объединяет отдельные предложения в связный текст. Благодаря этой основе читатель легче понимает, кто действует, что происходит и как меняется ситуация.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чаще используются предложения с именным сказуемым: оно показывает признак, состояние или качество предмета. Так текст становится точнее и образнее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и отвечает на вопросы кто? что? Оно может быть выражено не только существительным, но и местоимением, числительным, инфинитивом или словосочетанием.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каково оно или что с ним происходит. Его находят по вопросам что делает? каков? что такое?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бывает двусоставной, если есть подлежащее и сказуемое, и односоставной, если главный член один. Оба случая важны для понимания смысла предложения.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разобрать предложение, нужно опираться на смысл, вопросы и грамматическую роль слов. Один только порядок слов не даёт точного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грамматической основе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помогают увидеть главную мысль предложения и правильно понять текст. Умение находить их делает разбор точным, а речь — более грамотной и выразительной.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2026-05-22T06:08:21Z</dcterms:created>
  <dcterms:modified xsi:type="dcterms:W3CDTF">2026-05-22T06:08:21Z</dcterms:modified>
</cp:coreProperties>
</file>