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имён прилагательных по значению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прилагательные помогают точнее описывать предметы?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разряды прилагательных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определять разряд помогает точнее понимать смысл слова, правильно задавать вопрос от существительного и без ошибок выполнять задания по русскому языку.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как часть речи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всегда связано с существительным и согласуется с ним в роде, числе и падеже: высокий дом, высокая гора, высокое дерево.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уточняет, какой именно предмет перед нами, и делает высказывание более точным, выразительным и понятным для слушателя или читателя.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 значению прилагательные делят на качественные, относительные и притяжательные, потому что каждый разряд передаёт особый смысловой оттенок признака.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прилагательные называют один и тот же вид признака: одни обозначают качество, другие — отношение к чему-либо, третьи — принадлежность.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имён прилагательных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что обозначает каждый разряд, на какой вопрос отвечает и какими примерами он представлен.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определяется прежде всего смыслом: качественные называют свойство, относительные — связь с предметом или явлением, притяжательные — принадлежность.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«Разряды имён прилагательных по значению», курс русского языка 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можно усилить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признак, который бывает сильнее или слабее: маленький, тёплый, смелый, сладкий. Такой признак можно сравнивать и уточнять.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степени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качественных прилагательных образуются степени сравнения: тише — тише, выше — самый высокий. Это показывает, что признак может изменяться по силе.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качественные прилагательные имеют краткую форму: добр — добра, высок — высока. Она часто встречается в коротких описаниях и характеристиках.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Слова-усилители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такие прилагательные нередко сочетаются со словами очень, слишком, почти. Эти слова помогают точнее передать степень проявления признака.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языка, 6 класс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один и тот же признак может быть выражен в обычной, сравнительной и превосходной форме.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образуются только у качественных прилагательных. Относительные и притяжательные обычно не сравниваются, потому что не называют изменяемое качество.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качественных прилагательных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свойства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цвет, размер, вкус, температуру, форму, характер и другие свойства: красный, тяжёлый, кислый, горячий, весёлый.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подобрать антоним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таких слов легко найти противоположное по смыслу: высокий — низкий, тёплый — холодный, добрый — злой. Это помогает распознавать разряд.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 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разряд чаще всего используется, когда нужно выразить отношение говорящего: похвалить, сравнить, подчеркнуть яркость или слабость признака.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Сочетаются с наречиями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свободно соединяются со словами очень, немного, слишком, которые показывают меру признака и делают описание точнее.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а не 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показывают, с чем связан предмет: с материалом, временем, местом, назначением или другим предметом. Они не называют признак как качество.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относятся сочетания типа каменный дом, утренний свет, городской парк, спортивный зал. Здесь прилагательное уточняет отношение предмета к другому понятию.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 относительных прилагательных не бывает степеней сравнения и краткой формы, потому что нельзя сказать, что предмет стал более деревянным или более весенним.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в описаниях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часто встречаются в учебных и информационных текстах, где важно точно указать материал, время, место или назначение предмета.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относительное прилагательное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Посмотрим, от каких слов образуются относительные прилагательные и какое отношение они выражают.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прилагательное указывает на материал, время, место или назначение, а не на качество, его относят к относительным.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раздела о разрядах имён прилагательных,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принадлежность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обозначают, кому принадлежит предмет или с кем он связан: мамин, папин, лисий, заячий, медвежий. Они отвечают на вопрос чей?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называют владельца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не просто описать предмет, а уточнить его связь с человеком или животным. Благодаря этому речь становится более точной и понятной.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притяжательные прилагательные образуются с помощью суффиксов -ин-, -ов-, -ев-, -ий. Эти суффиксы помогают узнать разряд, но смысл всё равно важнее формы.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для распознавания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чей? и указывает на принадлежность, это притяжательное прилагательное. Именно значение помогает не перепутать его с другими разрядами.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прилагательного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 слова в словосочетании к его значению и грамматическим признакам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246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разрядов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признак как свойство предмета: его цвет, размер, вкус, температуру, характер. Такой признак можно усилить, ослабить или сравнить с другим.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связь предмета с материалом, временем, местом, назначением или другим явлением. Они не называют качество, которое можно сделать сильнее или слабее.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Указывают на принадлежность человеку или животному: чей это предмет, кто с ним связан. Вопрос, который помогает их узнать, — чей?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прилагательных из одного значения в другое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относительное прилагательное употребляется образно и начинает передавать не материал, а яркое качество предмета. Тогда смысл слова становится более выразительным и точным.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железный характер, золотые руки, бархатный голос не говорят о металле, золоте или ткани. Они помогают представить силу, мастерство и мягкость звучания.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переносном значении слово может сближаться с качественным прилагательным, потому что называет не отношение, а признак, который воспринимается как свойство.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делают речь живой и помогают автору создать образ. Поэтому при определении разряда важно учитывать не только форму, но и смысл в контексте.
</a:t>
            </a:r>
            <a:endParaRPr lang="en-US" sz="11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разряда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слова, их правильный разряд и краткое объяснение, чтобы избежать путаницы при анализе прилагательных.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может вести к разным разрядам, поэтому сначала нужно определить смысл слова в предложении.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«Разряды имён прилагательных по значению»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распознавания разряда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разрядов имён прилагательных по школьной программе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помогают быстро проверить значение слова, но окончательный выбор всегда делается по смыслу в предложении.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 чаще связаны с качественными прилагательными, слова отношения — с относительными, а вопрос чей? — с притяжательными.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прилагательных в тексте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речь конкретнее: читатель лучше представляет предмет, его свойства и отличия. Без них описание становится слишком общим и менее выразительным.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стихах чаще используются качественные прилагательные, потому что они помогают передавать настроение, внешний вид, характер и впечатления автора.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 научный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часто встречаются относительные прилагательные: они точно называют материал, время, место или назначение и помогают избегать двусмысленности.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повседневная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особенно заметны в разговоре, сказках и семейных историях, где важно быстро показать, кому принадлежит предмет или действие.
</a:t>
            </a:r>
            <a:endParaRPr lang="en-US" sz="10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повседневной жизни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для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новый пенал показывает качество предмета: пенал можно назвать новым, старым или более новым по сравнению с другим. Это признак, который изменяется.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спортивный зал помогает увидеть относительное прилагательное: оно связано не с качеством зала, а с его назначением и использованием для спорта.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мамино письмо прилагательное указывает на принадлежность. Оно отвечает на вопрос чей? и сразу показывает, кому принадлежит письмо.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день напоминает, что прилагательное может обозначать отношение ко времени года. Оно не говорит, какой день по качеству, а связывает его с осенью.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63039"/>
            <a:ext cx="4389600" cy="17945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на примерах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разряд прилагательного по значению и проверь свой ответ по краткому объяснению.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легко сравниваются, относительные выражают связь, а притяжательные показывают принадлежность.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«Разряды имён прилагательных по значению»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разбора прилагательного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разряда: от формы слова к его значению и грамматическим признакам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ошибиться в разряде прилагательного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прилагательного определяют по смыслу: качество, отношение или принадлежность. Если внимательно смотреть на значение слова в контексте, легко выбрать правильный разряд и уверенно выполнить школьное задание.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2026-05-28T08:13:20Z</dcterms:created>
  <dcterms:modified xsi:type="dcterms:W3CDTF">2026-05-28T08:13:20Z</dcterms:modified>
</cp:coreProperties>
</file>