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данных: как устроено хранение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данных упорядоченно хранят сведения: учеников, книги, товары, заказы, оценки и сообщения.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бумажном хранении поиск занимает много времени и легко приводит к ошибкам. Электронные базы позволяют хранить тысячи и миллионы записей, быстро искать по любому признаку, работать нескольким пользователям и обновлять данные без потери порядка.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базы данных нужны в цифровом мире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— это организованное хранилище, где сведения записаны по правилам и связаны общей структурой. Так данные не смешиваются и остаются понятными для поиска и обработки.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база данных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школе хранят фамилию и имя ученика, дату рождения, класс и номер телефона. Все эти сведения становятся «записями» внутри одной базы и обрабатываются одинаково.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базы данных — быстро хранить, находить, изменять и удалять сведения без путаницы. Благодаря правилам и структуре уменьшается число повторов и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2491" y="2153250"/>
            <a:ext cx="3836718" cy="2578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базы данных есть базовые «кирпичики»: таблицы, записи, поля, ключи и связи. Вместе они обеспечивают удобный поиск и надежность хранения.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разделяют темы, поля описывают признаки, а ключи и связи делают данные точными и взаимосвязанными.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базы данных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как библиотечный каталог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Каталог как понятная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Библиотечный каталог напоминает базу данных: для каждой книги фиксируют название, автора, год издания, жанр и место хранения. Запись получается аккуратной и легко сравнимой с другими.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«одинаковые записи» удобнее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карточки оформлены по одним и тем же правилам, поиск и сортировка проходят быстрее. Разрозненные листы пришлось бы проверять вручную, а ошибки встречались бы чаще.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система находит нужные данные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алгоритм запроса к базе данных (упрощенно для понимания)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везде, где есть много записей и их нужно регулярно обновлять, без базы данных работа будет медленной и рискованной.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 универсальность: базы данных — основа цифровых сервисов в разных отраслях.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базы данных используются чаще всего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 учебным примерам; точные доли не приводятся, значения условные.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хранит сведения по одной теме, например только об учениках или только о книгах. Это помогает держать структуру в порядке и не смешивать разные типы данных.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Таблица, запись, поле и ключ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— это данные об одном объекте. Например, запись может описывать одного ученика целиком: имя, класс, телефон и другие сведения, которые относятся именно к нему.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— один признак. В нем хранится конкретная характеристика: имя, класс или год рождения. Поля делают запись «разложенной» по смысловым частям, удобным для поиска.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— уникальное значение, по которому одну запись отличают от других. Если ключа нет, одинаковые фамилии или названия легко приводят к ошибкам и путанице.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база данных часто включает несколько таблиц: ученики, классы, предметы, оценки, учителя. Такой подход помогает хранить данные по темам и не дублировать информацию.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таблицами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соединяются по общему полю, например по номеру ученика или коду предмета. Благодаря связи система может быстро найти, какие оценки относятся к конкретному ученику.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обновления делаются в одном месте, не нужно исправлять множество одинаковых копий. Это экономит ресурсы и снижает риск, что данные станут противоречивыми.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в основном связаны с организацией: настройками, доступом и надежным хранением копий. Зато при большом объеме выигрывает скорость и качество.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росте числа записей преимущества базы данных становятся заметнее: ручной поиск и проверки уже не справляются с нагрузкой.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трудности баз данных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 учебных целях; численные значения условные, чтобы показать относительную важность факторов.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используют, чтобы выбирать, добавлять и менять данные в большинстве современных систем. Самая частая команда SELECT находит нужные записи, например учеников по классу или товары по цене. Остальные команды управляют изменениями: INSERT добавляет, UPDATE обновляет, DELETE удаляет записи.
</a:t>
            </a:r>
            <a:endParaRPr lang="en-US" sz="1176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— язык запросов к базе данных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Запросы формулируются в виде инструкций, похожих на описание того, что именно нужно получить. На практике это выглядит как фильтр с условием, после чего система выводит подходящие строки в удобном порядке. SQL стал стандартом, потому что он понятен и подходит для разных программ.
</a:t>
            </a:r>
            <a:endParaRPr lang="en-US" sz="12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данных в базе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проходит путь от ввода до удаления, включая проверки, использование и хранение копий.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права доступа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и защита входа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войти в систему, пользователи используют пароли и другие способы подтверждения. Это помогает исключить доступ «по ошибке» и закрывает базу от случайного или чужого использования.
</a:t>
            </a:r>
            <a:endParaRPr lang="en-US" sz="1017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и ограничения действий
</a:t>
            </a:r>
            <a:endParaRPr lang="en-US" sz="1238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базах данных применяют роли: одному пользователю разрешён просмотр, другому — редактирование, третьему — ничего, кроме отчётов. Например, учитель видит оценки всех учеников, а ученик — только свои данные.
</a:t>
            </a:r>
            <a:endParaRPr lang="en-US" sz="943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изменений и резервные копии
</a:t>
            </a:r>
            <a:endParaRPr lang="en-US" sz="1238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прав доступа, важны контроль того, кто и когда изменил сведения, и журналирование действий. Резервные копии позволяют восстановить данные, если произошла ошибка или сбой.
</a:t>
            </a:r>
            <a:endParaRPr lang="en-US" sz="10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544497"/>
            <a:ext cx="3805200" cy="20984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сферах базы данных обеспечивают быстрый поиск и точность учёта. Ключевая мысль: в каждой из этих областей данные должны находиться быстро и не теряться.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данных много и они постоянно обновляются, базы позволяют хранить их упорядоченно и быстро находить нужное без потери качества.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данных в повседневной жизни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информатике.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становится пользователей и операций, тем медленнее становится ручной учёт. Чтобы сохранять скорость поиска, структура базы и правила обработки особенно важны.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тенденция очевидна: объём данных постоянно увеличивается, а значит, возрастает ценность грамотного хранения, запросов и контроля доступа.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растет объем данных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иллюстрация (без конкретных статистических значений).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человек может быть записан по-разному: например, «Иванов И.», «Иванов Иван» или «Иванов И.И.». Такие различия создают дубли и усложняют точный поиск по базе.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дубли и целостность данных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Дубли появляются и при невнимательном вводе, когда одинаковые сведения вводятся повторно вместо обновления старых. Чтобы этого избежать, часто используют ключи и правила проверки форматов при заполнении.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данных означает, что сведения не противоречат друг другу. Например, у ученика не должно быть двух разных дат рождения, а идентификаторы в списке не должны повторяться в одном наборе.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ошибки, используют проверку ввода: допустимые форматы дат, обязательные поля и ограничения для чисел и идентификаторов. Чем строже правила, тем надёжнее результаты поиска и отчётов.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создают простую базу данных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структуры и заполнение данных выполняют по шагам, чтобы избежать хаоса и повторов.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смартфоне базы данных хранят контакты, сообщения, фотографии и историю поиска, а также настройки приложений. Благодаря этому данные быстро открываются при запуске и не теряются между действиями пользователя.
</a:t>
            </a:r>
            <a:endParaRPr lang="en-US" sz="1363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данных в телефоне и интернете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базы данных поддерживают социальные сети, онлайн-игры, магазины и сервисы доставки. Обычно они работают на сервере в облаке и показывают информацию на разных устройствах, если пользователь подключён и имеет нужные права.
</a:t>
            </a:r>
            <a:endParaRPr lang="en-US" sz="13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Реляционные базы удобны, когда данные хорошо укладываются в таблицы и их легко объединять по ключам. Документные помогают хранить разнородные записи, а графовые — строить связи между объектами.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типа зависит от того, как именно нужно искать и связывать сведения. Один и тот же вид данных может требовать разной формы хранения для удобных запросов.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баз данных по форме хранения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материалы по моделям данных (обобщённое сравнение).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данных — основа хранения и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данных упорядочивают большие объёмы информации, ускоряют поиск и снижают риск ошибок. Их «скелет» составляют таблицы, записи, поля, ключи и связи. С ростом данных важнее контроль доступа и сохранность.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2026-05-14T11:53:37Z</dcterms:created>
  <dcterms:modified xsi:type="dcterms:W3CDTF">2026-05-14T11:53:37Z</dcterms:modified>
</cp:coreProperties>
</file>