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сложные пропорции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помогают находить связи между величинами в жизненных задачах.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 пропорциях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7 классу вы умеете сравнивать величины, записывать пропорции и применять правило «крест-накрест». Теперь эти навыки помогают решать задачи, где ответ получается не сразу, а через несколько шагов.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отношения позволяют находить неизвестное без полного перебора всех чисел.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3:5=6:10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пример равенства двух отношений, которое лежит в основе большинства задач на пропорции.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жизни школьника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можно быстро понять, какое расстояние на бумаге соответствует реальному пути. Такие задачи учат связывать изображение и действительность через одно и то же отношение.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 и 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приготовить больше или меньше блюда, количества продуктов изменяют в одинаковой пропорции. Так сохраняется вкус и соотношение ингредиентов.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таблицах и на чертежах пропорции показывают устойчивую связь между величинами. По ним легко находить недостающее значение, если известны остальные данные.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пропорции помогают сравнивать стоимость товара за единицу и вычислять цену нескольких одинаковых предметов. Это удобно при выборе выгодной покупки.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математике для 7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величины в разных типах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видно, что разные задачи подчиняются разным законам изменения величин.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величина растёт вместе с другой, это прямая пропорциональность; если одна увеличивается при уменьшении другой — обратная.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856" y="3374872"/>
            <a:ext cx="336787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изменение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величину увеличить вдвое, другая тоже увеличится вдвое. Если уменьшить в три раза, результат изменится так 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товаров покупают при постоянной цене, тем больше стоимость. Здесь удобно сначала найти цену одной единицы.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большее расстояние требует больше времени, а меньшее расстояние — меньше времени. Отношение остаётся неизменным.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пропорциональности используют запись y=kx. Коэффициент k показывает, сколько приходится на одну единицу величины.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рабочих становится больше, срок выполнения задачи сокращается. При одинаковом объёме работы произведение числа рабочих на число дней не меняется.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величины меняются в противоположных направлениях: одна растёт, а другая уменьшается. Поэтому при решении важно сразу определить, что именно остаётся постоянным.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расстоянии увеличение скорости приводит к уменьшению времени пути. Это помогает выбирать нужную формулу без лишних вычислений.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задач удобно использовать x·y=k. Если известно одно значение и постоянное произведение, вторую величину находят делением.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сложную пропорцию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задач с несколькими связями между величинами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7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задач на пропорции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сюжетах меняются величины, но логика поиска неизвестного остаётся общей.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задачу, нужно не только вычислить, но и правильно определить вид зависимости и удобную промежуточную величину.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позволяет переводить длину на плане в реальное расстояние, если все единицы измерения приведены к одной системе.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1:50 000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на карте 1 см соответствует 500 м на местности.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школьной задачи на масштаб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цену и количество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на полке стоят одинаковые тетради, и для решения достаточно знать цену одной. Если 7 тетрадей стоят 315 рублей, сначала находят стоимость одной, а затем легко считают любую другую покупку. Такая схема делает задачу короткой и наглядной.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по одной цене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записать данные в таблицу: количество, цена и стоимость. Тогда сразу видно, какая величина известна, а какая ищется. Таблица помогает не потерять шаги вычисления и аккуратно перейти от одной покупки к другой без лишних ошибок.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по таблице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«отношение и пропорция».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числа в заданном отношении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 частей: 2 + 3 + 7 = 12. Затем одну часть получают делением общего числа на 12 и умножают её на нужное количество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частей в отношении, тем больше доля. Здесь самая крупная часть — 700 рублей, значит, третья доля занимает больше половины суммы.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составная задача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Находим по одной величине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стоимость каждого вида фруктов отдельно: яблоки по своей цене, груши по своей. Это создаёт основу для следующего вычисления и не позволяет запутаться в данных.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Сводим результаты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действия складывают найденные суммы или сравнивают их, если в вопросе требуется разница. Здесь уже используются промежуточные ответы, а не исходные данные из условия.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Делаем итоговый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последнем шаге записывают общий ответ: всю стоимость, разницу или остаток. Именно здесь важно проверить, что единицы измерения совпадают и все действия выполнены последовательно.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нужные данные от лишних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 в условии помогает выбрать только те числа, которые участвуют в решении задачи.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пропорции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частые ошибки, их причины и правильные действия, которые помогают быстрее увидеть и исправить неточность.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чтением и отсутствием проверки промежуточных шагов.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на пропорции.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задаче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ситуации. Если товара стало больше при той же цене, итоговая стоимость не может уменьшиться, а при росте числа работников время обычно сокращается.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найденное число в пропорцию, таблицу или правило задачи. Если равенство не выполняется, значит, где-то была допущена ошибка в вычислениях или выборе зависимости.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ответ с тем, что ожидалось до вычислений. Сильное расхождение показывает, что нужно пересмотреть единицы, промежуточные действия и само условие.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«отношение, доля, смесь».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 задачах на смеси и доли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смесь увеличить до 14 стаканов, каждая часть удваивается. Поэтому сохраняется исходное отношение, а пересчёт делается через одну долю.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целого определяется количеством частей, а не случайным числом. Это позволяет быстро находить объём каждого компонента.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приёмы для устного счёта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имеют общий делитель, делите их сразу. Так 18:24 превращается в 3:4, и задача становится заметно проще без длинных вычислений.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Находите одну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значение одной доли, а затем умножьте её на нужное число частей. Этот приём особенно удобен в задачах на деление целого.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кратные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величины кратны друг другу, легко проверять ответ в уме. Например, если значение увеличилось вдвое, итог тоже должен измениться вдвое при прямой пропорции.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по опоре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Опорное число помогает не терять ход решения. Если известна цена за одну единицу или время на один шаг, остальные вычисления идут быстрее и аккуратнее.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пропорции помогают не испортить вкус блюда. Если рецепт рассчитан на две порции, а нужно шесть, все продукты увеличивают в одинаковое число раз. Тогда сохраняются и вкус, и правильная консистенция.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на всю семью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пропорции превращают сантиметры в километры. По масштабу можно быстро понять, сколько на самом деле нужно пройти или проехать. Это удобно в путешествиях, на экскурсиях и при планировании маршрута.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расстояние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пропорции помогают сравнить цену за одну единицу товара. Так проще выбрать более выгодный вариант и понять, сколько будет стоить нужное количество. Этот приём часто используют взрослые и школьники.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без переплаты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пропорции вне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пропорции полезны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пропорции учат замечать связь между величинами, работать с единицами и находить удобный путь к ответу. Эти умения нужны не только на уроках, но и в повседневных расчётах.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2026-05-29T20:21:37Z</dcterms:created>
  <dcterms:modified xsi:type="dcterms:W3CDTF">2026-05-29T20:21:37Z</dcterms:modified>
</cp:coreProperties>
</file>