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Путешествие, война и наблюдения Пушкина в одном тексте.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«Путешествие в Арзрум во время похода 1829 года»: дорога, история и взгляд Пушкина
</a:t>
            </a:r>
            <a:endParaRPr lang="en-US" sz="335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фон поездки Пушкина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1829 года Пушкин оказался рядом с военными действиями русско-турецкой войны. Его путевые записки передают увиденное лично: опасную дорогу, перемены на Кавказе и реальную жизнь людей в пути.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2400" y="934235"/>
            <a:ext cx="4245300" cy="24626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8305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4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в дороге: не только поэт, но и внимательный очевидец
</a:t>
            </a:r>
            <a:endParaRPr lang="en-US" sz="2241" dirty="0"/>
          </a:p>
        </p:txBody>
      </p:sp>
      <p:sp>
        <p:nvSpPr>
          <p:cNvPr id="6" name="Text 1"/>
          <p:cNvSpPr txBox="1"/>
          <p:nvPr/>
        </p:nvSpPr>
        <p:spPr>
          <a:xfrm>
            <a:off x="5112200" y="1643152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взгляд на 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внимание к мелочам делает рассказ живым и достоверным. Даже обычные дорожные сцены у него превращаются в яркие картины эпохи и характера автора.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42475" y="3633877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среди дорожных событий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едет не как участник сражений, а как наблюдатель. Он замечает, как меняется дорога, как ведут себя люди и как ощущается каждый день пути.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отрывок важен в школьном курсе литературы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Текст показывает, как личные впечатления писателя соединяются с реальными событиями войны и путешествия.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Он помогает увидеть Пушкина не только поэтом, но и прозаиком, умеющим писать кратко, точно и выразительно.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Отрывок знакомит с путевыми записками как особым жанром, где важны наблюдательность, правдивость и интерес к жизни.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50" y="2014085"/>
            <a:ext cx="4598400" cy="14674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путешествия и его трудности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Арзруму был долгим и небезопасным, поэтому сама дорога стала важной частью рассказа.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показывает, что дорога здесь не просто перемещение, а испытание, усиливающее чувство опасности и удалённости от России.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путевым запискам А. С. Пушкина «Путешествие в Арзрум во время похода 1829 года»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200" y="1295175"/>
            <a:ext cx="387900" cy="344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8625" y="1273625"/>
            <a:ext cx="387900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1931" y="3265225"/>
            <a:ext cx="242438" cy="38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8625" y="3265225"/>
            <a:ext cx="387900" cy="38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769200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в записках показана как тяжёлое движение через грязь, пыль и неудобства. Путешественнику приходится постоянно приспосабливаться к условиям, которые меняются почти каждый час.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125835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Неровный путь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68625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мешает жара, ночью — холод, а ветер и сырость добавляют усталости. Такие контрасты делают путь ещё труднее и подчёркивают суровость Кавказа.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45780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погоды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769200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Переезды изматывают людей и лошадей, поэтому каждый этап дороги требует терпения. Пушкин показывает, что путешествие в 1829 году было связано с настоящим физическим напряжением.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1258375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Усталость путников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968625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похода любая дорога могла стать опасной из-за боевых событий и перемещений войск. Именно поэтому путь воспринимается не как прогулка, а как серьёзное испытание.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5457800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Военный риск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2400" y="326250"/>
            <a:ext cx="84513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как главное испытание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 в изображении Пушкина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 в записках не просто фон, а живая среда, которая влияет на настроение автора и на сам ход путешествия. Горы, ущелья и перевалы создают ощущение величия и трудности.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соединяет красоту и суровость: природа у него одновременно восхищает и заставляет чувствовать опасность пути. Благодаря этому пейзаж становится частью смысла текста.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мотивы отрывка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переплетаются так, что один эпизод сразу даёт и пейзаж, и исторический фон, и человеческие наблюдения.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дорога и война; остальные мотивы усиливают ощущение живого, личного свидетельства.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анализа отрывка «Путешествие в Арзрум во время похода 1829 года»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Война ощущается через лагеря, стоянки и перемещения войск, которые встречаются на пути путешественника.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обстановка в путевых записках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Автор передаёт напряжение не через громкие слова, а через конкретные признаки опасности и неопределённости.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Разговоры о событиях и вид военных людей делают историческую эпоху ближе и понятнее читателю.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Такой способ изображения показывает войну как повседневную реальность, а не только как большое сражение.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0626" y="1733225"/>
            <a:ext cx="6210249" cy="198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370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Путевые записи строятся не только вокруг дороги, но и вокруг людей, которых встречает автор.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0085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разные типы людей раскрываются особенности Кавказа, военной жизни и дорожного общения.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99225" y="1264522"/>
            <a:ext cx="78684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тексту А. С. Пушкина «Путешествие в Арзрум во время похода 1829 года»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419400" y="326250"/>
            <a:ext cx="8305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 пути: кого видит Пушкин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6149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7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Гостеприимство и повседневный быт в дороге
</a:t>
            </a:r>
            <a:endParaRPr lang="en-US" sz="2778" dirty="0"/>
          </a:p>
        </p:txBody>
      </p:sp>
      <p:sp>
        <p:nvSpPr>
          <p:cNvPr id="8" name="Text 1"/>
          <p:cNvSpPr txBox="1"/>
          <p:nvPr/>
        </p:nvSpPr>
        <p:spPr>
          <a:xfrm>
            <a:off x="917300" y="3431787"/>
            <a:ext cx="34956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замечает не только путь, но и маленькие остановки, где путник отдыхает, ест и ночует. Эти сцены без украшений показывают, как люди жили в дороге и поддерживали друг друга.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4912425" y="3431787"/>
            <a:ext cx="34956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важны простые жесты: помощь, угощение, короткий разговор, внимание к гостю. Благодаря таким подробностям рассказ становится правдивым и очень близким читателю.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путь в записках Пушкина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дорожных эпизодов в тексте показывает, как меняются впечатления автора на каждом этапе путешествия.
</a:t>
            </a:r>
            <a:endParaRPr lang="en-US" sz="118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4843" y="156462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пишет просто и точно: короткие фразы помогают быстро увидеть дорогу, людей и пейзаж. Текст звучит как живой рассказ очевидца.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44825" y="2649750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долгих объяснений автор выбирает конкретные детали. Именно они создают ощущение движения, реальности и постоянного наблюдения за окружающим миром.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44825" y="373487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всей простоте язык остаётся художественным: точные слова, выразительные сравнения и ясный ритм делают путевые записи ярким литературным произведением.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62400" y="326250"/>
            <a:ext cx="74988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отрывка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8565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трудной дороге Пушкин иногда смотрит на происходящее с лёгкой улыбкой. Такая интонация не скрывает опасность, а делает рассказ человечнее.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0400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помогает автору не терять внутреннюю свободу. Он остаётся наблюдательным, спокойным и умеет видеть смешное там, где другим было бы только тяжело.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085650" y="3529725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этому тон текста не становится мрачным. Серьёзность и шутка соединяются, и путешествие воспринимается живо, естественно и по-пушкински.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62400" y="326250"/>
            <a:ext cx="74988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и ирония в дорожных заметках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соединяются в тексте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чувства сменяют друг друга почти в каждом эпизоде и создают напряжённый, но живой ритм путешествия.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впечатление от текста — не одно чувство, а их сочетание: дорога одновременно утомляет, волнует и вызывает интерес.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Пушкин, «Путешествие в Арзрум во время похода 1829 года»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388" y="1689200"/>
            <a:ext cx="363825" cy="32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39275" y="1689200"/>
            <a:ext cx="242550" cy="323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30850" y="1695740"/>
            <a:ext cx="387900" cy="3103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07138" y="1689200"/>
            <a:ext cx="363825" cy="323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91600" y="1689200"/>
            <a:ext cx="323400" cy="323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4" name="Text 1"/>
          <p:cNvSpPr txBox="1"/>
          <p:nvPr/>
        </p:nvSpPr>
        <p:spPr>
          <a:xfrm>
            <a:off x="362400" y="326250"/>
            <a:ext cx="8451300" cy="8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этот отрывок
</a:t>
            </a:r>
            <a:endParaRPr lang="en-US" sz="3200" dirty="0"/>
          </a:p>
        </p:txBody>
      </p:sp>
      <p:sp>
        <p:nvSpPr>
          <p:cNvPr id="15" name="Text 2"/>
          <p:cNvSpPr txBox="1"/>
          <p:nvPr/>
        </p:nvSpPr>
        <p:spPr>
          <a:xfrm>
            <a:off x="61497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учит внимательно смотреть на мир и замечать то, что обычно кажется обычным: дорогу, погоду, жесты людей, короткие остановки и важные мелочи.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227922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в военное время требует решимости. Пушкин показывает, что смелость проявляется не только в поступках, но и в спокойствии перед трудностями.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394347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людям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Встречаясь с разными людьми, автор не спешит осуждать их. Он старается понять их привычки, труд и место в общей дорожной жизни.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560772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Правдивость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Отрывок показывает ценность честного изображения действительности. Писатель не приукрашивает путь, а передаёт его таким, каким увидел сам.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727197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истории и литературы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помогает понять, что художественный текст может рассказывать о реальном времени, сохраняя при этом образность, точность и выразительность.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Арзрум как цель путешествия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4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Далёкий город на карте
</a:t>
            </a:r>
            <a:pPr algn="l" indent="0" marL="0">
              <a:lnSpc>
                <a:spcPct val="90000"/>
              </a:lnSpc>
              <a:buNone/>
            </a:pPr>
            <a:r>
              <a:rPr lang="en-US" sz="154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путника Арзрум сначала существует как название на карте, но постепенно становится реальной точкой пути. За этим словом стоят долгие переезды, горы, военная тревога и ожидание конца трудной дороги. Чем ближе цель, тем сильнее ощущается её цена.
</a:t>
            </a:r>
            <a:endParaRPr lang="en-US" sz="1549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границе неизвестности
</a:t>
            </a:r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Арзрум связан не только с городом, но и с краем военных событий. Дорога к нему кажется переходом в иной, непривычный мир, где всё требует осторожности, терпения и внимания к каждой подробности.
</a:t>
            </a:r>
            <a:endParaRPr lang="en-US" sz="1585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Финиш после долгого движения
</a:t>
            </a:r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цель наконец приближается, важным становится не только сам город, но и всё пережитое по дороге. Пушкин показывает, что настоящее значение цели раскрывается через труд пути и накопленные впечатления.
</a:t>
            </a:r>
            <a:endParaRPr lang="en-US" sz="1585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50" y="1831501"/>
            <a:ext cx="4598400" cy="18325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правда и литературная ценность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Сравним, какие признаки делают текст и точным, и художественным.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конкретность усиливает художественный эффект: читатель верит описанию и одновременно видит в нём личное переживание автора.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Пушкин, «Путешествие в Арзрум во время похода 1829 года»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733" y="13424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пути объединяет всё повествование: дорога становится не просто перемещением, а испытанием характера, терпения и внимательности. Через движение раскрывается сам автор и его взгляд на мир.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629733" y="2277620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тема присутствует постоянно, но без громких слов. Пушкин показывает поход через повседневные признаки опасности, поэтому историческая реальность ощущается близко и конкретно.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29733" y="3212787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Кавказа придаёт тексту масштаб и красоту. Горы, ущелья и резкая погода не только описаны, но и влияют на настроение путника и ход рассказа.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29733" y="41479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 бытовые сцены делают повествование живым. Встречи, ночлеги и разговоры показывают, как из обычных наблюдений рождается яркий литературный текст.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362400" y="326250"/>
            <a:ext cx="7498800" cy="5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отрывка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7149" y="0"/>
            <a:ext cx="458595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2425" y="1557275"/>
            <a:ext cx="4092600" cy="31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почему этот текст важен сегодня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«Путешествие в Арзрум» интересно и сейчас, потому что в нём соединены правда истории, точность наблюдения и живой пушкинский язык. Это рассказ о дороге, человеке и времени.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2026-05-22T11:36:22Z</dcterms:created>
  <dcterms:modified xsi:type="dcterms:W3CDTF">2026-05-22T11:36:22Z</dcterms:modified>
</cp:coreProperties>
</file>