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и неравенства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числа и выражения по знакам =, &gt; и &lt;.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сравниваем числа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в счёте, задачах и играх: они быстро показывают, где поровну, где больше и где меньше.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равенство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— это запись, в которой левая и правая части имеют одно и то же значение. После вычисления получается одинаковый результат.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равенств: 3=3, 2+1=3, 4+1=2+3. Важно не только смотреть на числа, но и проверять их значение.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= сообщает, что обе части записи равны. Если он стоит правильно, запись читается как верное сравнение без лишних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неравенство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показывает, что значения слева и справа отличаются. Одно число может быть больше, меньше или просто не совпадать с другим.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неравенств: 5&gt;3, 2&lt;4, 6≠7. Эти записи помогают сразу увидеть, чем одна часть отличается от другой.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&gt;, &lt; и ≠ подсказывают, как сравнивать числа. Они делают запись короткой, точной и понятной даже без длинного объяснения.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читаются знаки сравнения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= читается «равно», &gt; — «больше», &lt; — «меньше», а ≠ — «не равно». Знаки помогают быстро понять, что происходит между двумя числами.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удобно представлять знаки как маленьких помощников-сравнителей: каждый из них смотрит на числа и выбирает нужное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5991" y="1466300"/>
            <a:ext cx="506363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числовом ряду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вправо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число находится справа, тем оно больше. На ряду числа идут по порядку и не любят путаться.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влево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левее стоит число, тем оно меньше. Если смотреть на ряд внимательно, сравнение становится очень простым.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числа располагаются последовательно: 0, 1, 2, 3 и дальше. Это помогает находить соседей и сравнивать значения.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ряду легко увидеть, что 7 больше 4, а 2 меньше 6. Достаточно заметить, где число стоит относительно другого.
</a:t>
            </a:r>
            <a:endParaRPr lang="en-US" sz="10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обеих частей совпадают, запись становится равенством, даже когда выражения выглядят по-разному.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сравнение значений выражений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могут иметь один и тот же ответ
</a:t>
            </a:r>
            <a:endParaRPr lang="en-US" sz="28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 неверные записи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4=4 верна, потому что по обе стороны стоит одно и то же число. Проверка в таких случаях занимает всего мгновение.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5&gt;2 тоже верна: пять действительно больше двух. Сначала сравнивают значения, а потом выбирают подходящий знак.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3&gt;8 неверна, потому что три меньше восьми. Если знак не подходит, всё сравнение становится ошибочным.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посмотреть на числа или посчитать выражения. Только потом можно уверенно записывать знак сравнения.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предметов по количеству
</a:t>
            </a:r>
            <a:endParaRPr lang="en-US" sz="3396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можно не только числа, но и предметы. Если в двух группах одинаковое количество вещей, это равенство по количеству.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в одной группе больше или меньше, получается неравенство. Такой способ удобен для яблок, карандашей, кубиков и игрушек.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равенство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Посчитать левую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значение выражения слева. Без этого сравнение может получиться случайным и неточным.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Посчитать правую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вычисляют правую часть и получают второй ответ. Теперь уже есть что сравнивать.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и записать знак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ответы одинаковые, ставят знак =. Так получается аккуратное и верное равенство.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44562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неравенство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55350" y="4514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Сравниваем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на два числа или выражения и понять, где значение больше, а где меньше. Это и есть основа неравенства.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12550" y="208427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Выбираем знак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левое число больше правого, ставим знак &gt;. Если левое меньше, ставим знак &lt;. У знаков острый носик всегда смотрит на меньшее число.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98925" y="3717125"/>
            <a:ext cx="32121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знака ещё раз читаем пример. Запись 8&gt;5 верна, а 7≠4 показывает, что числа разные. Так неравенство записывается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с вычислением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значение каждого выражения. Например, в 2+3 и 4+1 оба ответа равны 5, поэтому между ними ставят знак =.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результаты разные, их сравнивают по величине. Большее число записывают слева от знака &gt;, а меньшее — справа, чтобы запись была верной.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угадывать, а точно проверять ответ. Сначала считаем, потом сравниваем и только после этого выбираем нужный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шагают по порядку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ленте числа стоят друг за другом, как аккуратные шаги. Слева меньше, справа больше — всё видно сразу. Поэтому легко заметить, что 1 меньше 4, а 9 больше 6.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удобно сравнивать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отметить на ленте 2 и 7, сразу понятно, какое число дальше по ходу. Рядом можно показать и 4 с 4 — тогда видно равенство. Лента помогает не путаться и быстро находить нужный знак.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как маленькая подсказка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лента удобно работает на уроке и дома. Она показывает, где число стоит на месте, а где спешит вперёд. Для картинки подойдёт лента от 0 до 10 с яркими отметками.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чисел показывает порядок и сравнение
</a:t>
            </a:r>
            <a:endParaRPr lang="en-US" sz="29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ответов в задаче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задачи полезно сравнить ответ с условием. Если в задаче было 6 яблок, а получилось 8, значит где-то закралась ошибка.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помогает проверить, совпадает ли ответ с данными. Если числа не совпадают, нужно ещё раз пересчитать и найти, где сбилась работа.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проверка становится простой и понятной. Сначала читаем условие, потом считаем, затем сравниваем результат — и задача больше не пугает.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66" y="1736867"/>
            <a:ext cx="401539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617" y="2832747"/>
            <a:ext cx="301154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сравнении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 и &lt; очень похожи, но смотрят в разные стороны. Чтобы не перепутать их, полезно помнить: острый носик всегда тянется к меньшему числу.
</a:t>
            </a:r>
            <a:endParaRPr lang="en-US" sz="1115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стоит быстро перечитать пример. Повторная проверка помогает заметить, правильно ли выбран знак и не потерялась ли где-то маленькая, но важная ошибка.
</a:t>
            </a:r>
            <a:endParaRPr lang="en-US" sz="98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выражения на глаз. Сначала нужно найти ответы, например у 3+2 и 1+5, а потом выбрать верный знак. Иначе получится смешная, но неверная запись.
</a:t>
            </a:r>
            <a:endParaRPr lang="en-US" sz="9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6" y="20258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знаки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ровные палочки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= похож на две одинаковые прямые палочки. Они словно говорят: «Слева и справа одно и то же». Такой образ легко удержать в памяти.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рот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&gt; можно представить как рот, который открывается к большему числу и «смотрит» на меньшее. Тогда сразу ясно, куда должен быть повернут знак.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 меньшее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&lt; напоминает маленькую стрелку или клювик, который указывает на меньшее число. Если представить его так, выбрать правильный знак становится намного проще.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сравнения чисел в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у корзинки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собирает в корзинку 5 яблок и 5 груш. Получается равенство: предметов поровну, и это сразу видно без долгих подсчётов. Такая проверка помогает сравнивать покупки быстро и аккуратно.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сравнить 10 шагов и 7 шагов. Одно число больше, другое меньше, значит перед нами неравенство. Так математика незаметно прячется даже в обычной дороге до дома.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 кубиками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стоят две кучки кубиков: в одной 4, в другой 6. Дети легко замечают, где кубиков больше. Сравнение делает игру интереснее и учит внимательно смотреть на количество.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тренировка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выбрать знак в записи 4__9. Сначала посмотри на числа, а потом реши, какое из них больше. Это помогает быстро вспоминать порядок чисел.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2+3__6 требует сначала вычислить левую часть. Когда получаем 5, сразу видно, что 5 меньше 6, значит нужен знак &lt;.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7__7 нужно сравнить не два разных числа, а одинаковые. Если слева и справа одно и то же, подходит знак =.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короткие задания тренируют внимание и счёт. Чем чаще встречаются примеры, тем легче выбирать верный знак без лишних сомнений.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темы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значения одинаковые, записывают равенство. Если значения разные, используют неравенство. Знаки =, &gt;, &lt; и ≠ помогают сделать запись короткой и понятной.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считают или сравнивают предметы, а потом выбирают знак. Такой порядок очень удобен: он работает почти как маленький математический рецепт.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запомнено, примеры решаются спокойнее и быстрее. Сначала посмотреть, потом сравнить, затем записать — и ответ получается точным, как по волшебству.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финиш: сравниваем уверенно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и неравенства помогают сравнивать числа, предметы и выражения без путаницы. Если сначала посчитать, потом сравнить и выбрать верный знак, математика становится понятной и даже немного дружелюбной.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2026-05-20T14:29:20Z</dcterms:created>
  <dcterms:modified xsi:type="dcterms:W3CDTF">2026-05-20T14:29:20Z</dcterms:modified>
</cp:coreProperties>
</file>