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629" y="373500"/>
            <a:ext cx="3789691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шведскими захватчиками на Неве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 год: на Неве русская дружина защитила свою землю.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Невская битва помогает понять жизнь Руси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показывает, как люди защищали города, реки и дороги по воде. В ней видно, что природа и умелый выбор места могли помочь даже небольшой дружине одержать важную победу.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Ярославич — молодой князь и защитник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Ярославич был новгородским князем. Во время Невской битвы он был совсем молод, но уже умел быстро оценивать опасность и принимать смелые решения.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помнили не только как воина, но и как князя, который умел действовать вовремя. Для XIII века это было очень важное качество — почти как суперсила, только настоящая.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люди стали называть его Александром Невским. Это имя напоминало, что именно на Неве он прославился как защитник русской земли и её жителей.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устья Ижоры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произошла летом 1240 года у устья реки Ижоры, недалеко от Невы. Здесь проходил водный путь к Ладоге и Новгороду, поэтому место имело большое значение.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сражения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был лесистым и неудобным для большого войска. Река, лодки и узкая полоса суши делали этот участок особенно важным для защиты и для изображения на картине.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было важным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развивались события перед боем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Невской битвы по летописным сведениям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шведы пришли на русские земли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вела к важным городам и удобным стоянкам. Кто контролировал реку, тот мог быстрее передвигаться и следить за дорогой, по которой шли люди и товары.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воде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за торговые пути боролись не только ради славы. Контроль над рекой приносил богатство, безопасность и влияние на соседние земли.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выгода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Шведское войско хотело задержаться у берега и закрепить своё положение. Для этого нужно было занять удобное место, поставить лагерь и удержать путь под контролем.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укрепиться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русские воины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в шлеме и кольчуге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стояли в строю, словно одна большая команда. На них были шлемы, кольчуги и крепкие щиты, а в руках — мечи и копья. После быстрого перехода по берегу они выглядели собранными и готовыми к бою.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Щиты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хорошо смотрелись круглые щиты и блестящие доспехи. Река позади напоминала, что дружина пришла сюда не случайно, а очень быстро. В таком виде воины казались настоящими защитниками родной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русским победить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дружина подошла к месту боя быстро и не дала врагу времени спокойно укрепиться. Внезапность стала первым важным преимуществом.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усилили смелость и согласованные действия дружины. Когда воины действуют вместе, даже сильный противник теряет уверенность и начинает отступать.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Невы, лес и вода мешали шведам развернуть большое войско. Узкое пространство работало против них, а русским помогало хорошо знать местность.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шведского войска к неудаче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дружина подошла внезапно, пока противник ещё не успел хорошо подготовиться. Начался быстрый бой, который нарушил планы шведов.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удар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Шведские корабли подошли к устью Невы и остановились у берега. Войско выбрало удобное место для лагеря и ожидало укрепления своих позиций.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 Неве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шведы не смогли удержать лагерь. Им пришлось отходить к кораблям, а берег Невы остался за русскими.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победы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сохранили контроль над Невой и Ладогой. Это помогло защитить северные рубежи и не пустить врага дальше вглубь страны.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путь по воде остался открытым для Новгорода и соседних городов. Люди могли безопаснее перевозить товары и поддерживать связь между поселениями.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князя Александра Ярославича стали особенно уважать. Его имя стало знаком смелости, быстрого решения и верной защиты родной земли.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показала, что жители северо-западной Руси умеют действовать вместе. Когда есть единство, даже трудная задача становится выполнимой.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берега Невы в XIII веке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Невы тогда были дикими и тихими: кругом тянулись густые леса, а селений было совсем немного. Люди чаще шли по воде, чем по дорогам, потому что так было быстрее и удобнее.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то время казалась суровой и холодной, особенно в туманные утра. На берегах стояли редкие деревянные постройки, а узкие тропы между деревьями вели к переправам и небольшим поселениям.
</a:t>
            </a:r>
            <a:endParaRPr lang="en-US" sz="13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помогали дружине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Смелость помогала воинам не растеряться, когда враг был уже рядом. Каждый понимал: от их стойкости зависит не только бой, но и безопасность родной земли.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Дисциплина и согласованные действия позволяли дружине двигаться быстро и не мешать друг другу. В сражении это особенно важно, потому что там нет времени на долгие раздумья.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Верность князю и товарищам укрепляла боевой дух. Когда люди доверяют друг другу, даже небольшой отряд может действовать уверенно и защищать свою землю до 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опасности к победе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древним летописям о Невской битве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Александр Ярославич показал смелость, быстроту решений и заботу о людях. Память о его победе сохранилась в истории и в названии, ставшем символом.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Невской битвы, после которой князь прославился как защитник Руси.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мы знаем о Невской битве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Страницы, которые сохранили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Невской битве рассказали летописи — старинные книги, где писали о важных событиях. Летописец аккуратно записывал имена, даты и результат сражения, словно бережно складывал кусочки истории в большую картину. Сегодня такие записи помогают узнать о прошлом.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Чернила, перо и маленькая миниатюра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тихую комнату, перо в руке и раскрытый свиток. Рядом — небольшая миниатюра с воинами в доспехах, словно картинка из далёкого времени. Именно такие детали делают древнюю рукопись особенно живой и интересной для нас.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Невской битвы напоминает, что свою землю нужно беречь. Важно замечать опасность вовремя и не ждать, пока она станет слишком большой.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родную землю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успеха нужны не только сила, но и ум. Александр Ярославич быстро оценил обстановку и принял верное решение.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и решительным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возможной благодаря дружным и согласованным действиям. Когда люди поддерживают друг друга, даже небольшой отряд становится сильнее.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Невская битва — это сражение 1240 года, произошедшее на реке Неве. Оно стало важным событием для северо-западных земель Руси и вошло в историю.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Нева — большая река, на берегах которой произошло сражение. Она была важным водным путём, связывавшим разные города и земли.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Шведские захватчики — это войско, которое пришло на русские земли с опасной целью. Оно стремилось закрепиться у Невы и контролировать путь по реке.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Александр Невский — так позже стали называть князя Александра Ярославича. Это имя напоминает о его победе и о том, что он защитил свою землю.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событие важно для истории России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Неве помогла удержать важные земли и защитить Новгород от угрозы. Для людей того времени это означало безопасность, порядок и возможность спокойно жить и торговать.
</a:t>
            </a:r>
            <a:endParaRPr lang="en-US" sz="1397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северных рубежей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битва показала, что русские земли могут успешно защищать себя, если люди действуют смело и сообща. Поэтому событие помнят как важный урок о силе единства.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будущих поколений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Невская битва произошла в 1240 году на реке Неве. Русской дружиной тогда командовал князь Александр Ярославич, который быстро собрал воинов и пошёл навстречу опасности.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победы князя стали называть Александром Невским. Эта победа помогла сохранить землю и стала частью памяти о защитниках Руси.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Сражение началось внезапно, и это помогло русским воинам. Шведское войско не успело хорошо укрепиться на берегу и было вынуждено отступить к кораблям.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победе, которую берегут века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Невская битва напоминает, что смелость, ум и единство помогают защищать родную землю. И даже молодой князь может стать настоящим героем, если действует вовремя и мудро.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2026-05-21T09:24:45Z</dcterms:created>
  <dcterms:modified xsi:type="dcterms:W3CDTF">2026-05-21T09:24:45Z</dcterms:modified>
</cp:coreProperties>
</file>