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играла ключевую роль в жизни и культуре Европы с V по X века.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Христианская церковь в раннее Средневековье
</a:t>
            </a:r>
            <a:endParaRPr lang="en-US" sz="36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 влияния церкви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Римской империи церковь стала основой моральных норм, объединив разрозненные племена и взяв на себя управление в обществе.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Римский был высшим духовным лидером, обладавшим влиянием в религиозных и политических вопросах всей Европы.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христианской церкви в раннем Средневековье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Епископы управляли церковными делами в крупных городах, отвечая за духовное наставничество и организацию приходов.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Настоятели монастырей руководили монашескими общинами, обеспечивая соблюдение уставов и духовное развитие монахов.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Приходские священники осуществляли пастырскую службу в селах, поддерживая связь между церковью и верующими на местном уровне.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западной и восточной церквей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церковь в Риме использовала латинский язык и имела централизованную структуру с папой во главе.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церковь в Константинополе проводила службы на греческом языке и обладала более децентрализованной организацией.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IX веку разногласия в богослужении и власти стали предпосылками к будущему разделению церквей в 1054 году.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монастырей в Европе (6-10 века)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монастыри появились в Галлии и Италии, затем монашеская жизнь активно распространилась по всей Европе.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монастырей свидетельствует о значении монашества для духовной и общественной жизни средневековья.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архивы, исторические исследования, данные Хронологии Европы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Монахи следовали строгому уставу, основанному на повиновении, молитвах и трудовой деятельности в течение всего дня.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Бенедиктинский устав 529 года регулировал дни монахов, сочетая молитву, работу на земле и изучение святых текстов.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духовной жизни, монахи занимались переписыванием книг и обучением, поддерживая культурное наследие.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Монашество: правила и повседневная жизнь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монастырских скрипториях переписывали Библию и труды античных авторов, обеспечивая их сохранность.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IX веку библиотеки монастырей хранили десятки тысяч рукописей, став центрами интеллектуальной жизни.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Специалисты-монахи служили хранителями и распространителями знаний в эпоху, когда книгопечатание еще не существовало.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труд способствовал сохранению не только религиозных текстов, но и научных и исторических сведений для потомков.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скрипториев в сохранении знаний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 век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далее престиж папы Римского укреплялся, расширяя роль церкви в Европе.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папства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VI века папа Григорий I усиленно реформировал церковь, поддерживал миссии и политическое влияние Ватикана.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Церковные деятели участвовали в разработке законов и контроле за их соблюдением в средневековых государствах.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Духовенство выступало моральным авторитетом, регулируя поведение верующих и вливаясь в судебную систему.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летописей и юридических документов отразило роль церкви как хранителя общественного порядка и традиций.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церкви на управление и право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активно проповедовала христианство, направляя усилия на обращение языческих народов в веру.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церкви с язычеством и ересями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Проводились религиозные диспуты и обучение, чтобы укрепить правильное понимание доктрины среди верующих.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Гонения на еретиков служили для сохранения единства церкви и предотвращения распространения отклоняющихся учений.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IX веку большая часть Западной Европы уже приняла христианство, что укрепило позиции церкви в регионе.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125" y="1419575"/>
            <a:ext cx="239100" cy="239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700" y="2670575"/>
            <a:ext cx="193950" cy="25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125" y="3941075"/>
            <a:ext cx="239100" cy="239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Миссионерская деятельность: основные примеры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24125" y="11231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 и Мефодий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IX веке братья Кирилл и Мефодий христианизировали славянские народы и создали азбуку — кириллицу, что способствовало распространению славянской письменности и христианской веры.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124125" y="238392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Ирландские монахи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Ирландские монахи активно проповедовали христианство в Британии и Скандинавии, основывая монастыри и школы, способствуя культурному обмену и укреплению веры.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124125" y="36446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Франкские миссионеры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Франкские миссионеры обращали германские племена в христианство, что значительно увеличило влияние церкви на Западную Европу и способствовало объединению народов.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и Каролингское Возрождение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835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Каролингского периода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VIII веке церковь и правители начали тесное сотрудничество, что повлияло на укрепление духовных и образовательных структур в Европе.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675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Карла Великого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Великий инициировал реформы духовенства, улучшил систему образования и поддерживал строительство новых монастырей и храмов.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656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латинской письменности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способствовала возрождению латинской письменности, что позволило сохранять и распространять знания среди духовенства и светских ученых.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6611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монастырских школ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IX веке при монастырях открывались школы, где обучали грамоте, латинскому языку и религиозным дисциплинам, формируя будущих священнослужителей.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и образование в раннем Средневековье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учреждения были тесно связаны с монастырями, где преподавались основы латинского языка, чтение и религиозные тексты для воспитания духовенства.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Переписывание античных и средневековых рукописей способствовало сохранению важнейших знаний и развитию европейской культуры в условиях упадка городских школ.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Монахи выполняли роль учителей, передавая знания следующему поколению и поддерживая интеллектуальную жизнь раннесредневекового общества.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церкви на общество и культуру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укрепления церкви через образование, право и искусство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искусство церкви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Массивные стены и арки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Раннесредневековые церкви строились с толстыми стенами и высокими арками, которые обеспечивали прочность и создавали величественную атмосферу, отражая духовную мощь христианства.
</a:t>
            </a:r>
            <a:endParaRPr lang="en-US" sz="1585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Изразцовые витражи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Витражи украшали окна церквей, наполняя внутреннее пространство цветным светом, что символизировало божественное присутствие и привлекало верующих к молитве.
</a:t>
            </a:r>
            <a:endParaRPr lang="en-US" sz="1700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и мозаики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и мозаики украшали стены и купола храмов, изображая библейские сюжеты и святых, укрепляя веру и обучая прихожан через визуальные истории.
</a:t>
            </a:r>
            <a:endParaRPr lang="en-US" sz="1700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оказывала поддержку бедным, создавая приюты и раздавая продовольствие, что помогало бороться с нищетой и укрепляло социальную справедливость.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монастырях функционировали больницы и школы, где больным оказывали помощь, а детям давали образование, способствуя развитию общества и здоровья.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Благотворительная деятельность церкви охватывала различные слои населения и стала важной частью социальной структуры раннесредневековой Европы.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роль церкви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Месса и литургия были основными богослужениями, объединявшими верующих в духовном общении и поддержке религиозных традиций.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Исповедь и причастие позволяли очищать душу и укреплять связь с церковью, поддерживая моральный кодекс общества.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Пасхи, Рождества и Троицы служили важными духовными событиями, объединяя христиан и подчеркивая основные догматы веры.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Паломничества в святые места, такие как Иерусалим и Рим, укрепляли единство христиан и способствовали культурному обмену между регионами.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обряды и праздники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за право назначать духовных лиц вызывало споры между папством и светскими правителями, что влияло на баланс власти в Европе.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Известный конфликт между папой Григорием VII и императором Генрихом IV иллюстрирует борьбу за независимость церкви и право инвеституры.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конфликты стимулировали реформы и укрепление церковной самостоятельности, что имело влияние на политическую карту Средневековья.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между церковью и властью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 влияния церкви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6370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письменности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сохраняла и переписывала тексты, что помогло сохранить знания античности и обеспечило фундамент европейской письменной культуры.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85275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школ и университетов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традиции монастырей и церквей заложили основу для появления средневековых университетов и роста образовательных систем.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5705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европейской идентичности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церковных норм, обрядов и архитектуры содействовало становлению общей культурной и социальной идентичности в Европе.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церкви в формировании раннесредневекового общества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Христианская церковь стала духовным и культурным центром Европы, обеспечив стабильность, развитие образования и сохранение традиций, что имело глубокое влияние на формирование европейской цивилизации.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2026-05-10T13:20:31Z</dcterms:created>
  <dcterms:modified xsi:type="dcterms:W3CDTF">2026-05-10T13:20:31Z</dcterms:modified>
</cp:coreProperties>
</file>