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Соловей — маленький певец весны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птица с волшебным голосом и весенним настроением.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Соловей живёт в кустах, садах и лесных зарослях. Он осторожен и почти не показывает себя, зато его пение узнают сразу. Весной и в начале лета оно особенно красиво и звонко.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Знакомьтесь: соловей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131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256"/>
            <a:ext cx="3904200" cy="194828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соловей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7650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Скромная внешность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Соловей не бросается в глаза яркими красками. Его перья буровато-серые, грудка светлее, клюв тонкий, а ноги длинные. По размеру он примерно с воробья и легко прячется в листве.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36075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украшение — голос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посмотреть на соловья, можно подумать, что он совсем обычный. Но стоит ему запеть, и птица будто преображается. В густых кустах он ловко двигается, а в песне звучит особенно красиво и звонко.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соловья любят слушать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соловья похожа на настоящий лесной концерт. В ней слышны свисты, трели и короткие щёлкающие звуки, которые складываются в очень красивую мелодию.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Поёт в основном самец. Так он привлекает самку и одновременно показывает другим птицам, что удобное место уже занято и охраняется.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соловья свой набор звуков и любимых поворотов песни. Поэтому два певца могут звучать похоже, но совсем одинаковыми их не назовёшь.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прилетает соловей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7144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Апрель — первые возвращения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119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Соловьи прилетают весной, когда становится теплее. В это время в садах и парках ещё не так много листвы, но птицы уже начинают искать подходящие места.
</a:t>
            </a:r>
            <a:endParaRPr lang="en-US" sz="1258" dirty="0"/>
          </a:p>
        </p:txBody>
      </p:sp>
      <p:sp>
        <p:nvSpPr>
          <p:cNvPr id="13" name="Text 4"/>
          <p:cNvSpPr txBox="1"/>
          <p:nvPr/>
        </p:nvSpPr>
        <p:spPr>
          <a:xfrm>
            <a:off x="36508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 — начинается пение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4483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прилетают самцы. Они сразу поют, чтобы занять территорию и привлечь самку. Поэтому весной соловьиный голос слышен особенно часто.
</a:t>
            </a:r>
            <a:endParaRPr lang="en-US" sz="1341" dirty="0"/>
          </a:p>
        </p:txBody>
      </p:sp>
      <p:sp>
        <p:nvSpPr>
          <p:cNvPr id="15" name="Text 6"/>
          <p:cNvSpPr txBox="1"/>
          <p:nvPr/>
        </p:nvSpPr>
        <p:spPr>
          <a:xfrm>
            <a:off x="65872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лета — птичий концерт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63847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вокруг много зелени и насекомых, пение становится ещё заметнее. В садах и кустарниках соловей напоминает о настоящем приходе тёплого времени года.
</a:t>
            </a:r>
            <a:endParaRPr lang="en-US" sz="125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соловей строит гнездо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Соловей устраивает гнездо низко, в густой траве, под кустом или рядом с корнями растений. Такое место почти не видно, а значит, его труднее заметить хищникам.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Домик птицы сделан из сухих листьев, травинок и тонких стебельков. Это простое и надёжное укрытие помогает спрятать яйца и птенцов от кошек, ворон и других опасностей.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растут птенцы соловья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развития от гнезда до первого вылета.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6399" y="4186700"/>
            <a:ext cx="5028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449" y="41867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86499" y="4186700"/>
            <a:ext cx="50280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52974" y="4186700"/>
            <a:ext cx="439950" cy="5028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питается соловей
</a:t>
            </a:r>
            <a:endParaRPr lang="en-US" sz="3200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Соловей чаще всего ищет мелких насекомых среди травы и листьев. Они дают ему нужную энергию и помогают быстро двигаться по густым зарослям.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 тоже входят в его меню. Эта еда подходит маленькой птице и помогает разнообразить питание, особенно когда вокруг много укрытий и веточек.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насекомых мягкие и питательные, поэтому они удобны даже для птенцов. Взрослая птица приносит такую пищу в гнездо очень часто.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лета соловей может клевать ягоды. Это уже не основная еда, а полезное дополнение, когда насекомых становится меньше.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Ягоды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Соловей поёт долго и часто делает это вечером или ночью. Его песня звучит громко, звонко и очень красиво, словно маленький лесной оркестр репетирует под звёздами.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соловья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140525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давно заметили, что этот голос приносит ощущение тишины и тепла. Неудивительно, что соловья называют лесным музыкантом и внимательно слушают его каждую весну.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соловей в природе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Соловьи живут в Европе, Западной Азии и Северной Африке. Это их привычные природные области, где есть тёплые сезоны и достаточно укрытий.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соловья можно встретить в средней полосе. Он любит сады, парки, овраги и густые кустарники, где легко спрятаться и построить гнездо.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жизни ему нужны зелень, тишина и много насекомых. Если рядом есть вода и заросли, соловью там особенно удобно и спокойно.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птицы улетают в тёплые края, а весной возвращаются обратно. Так соловей каждый год снова появляется там, где его ждут весенние песенки.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тихом саду слышен соловей, значит, рядом сохранились укромные уголки и чистая природа. Такой участок особенно важен для многих живых существ.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соловей полезен природе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Соловей охотно ест насекомых, пауков и их личинки. Так он помогает уменьшать их число в садах и лесных зарослях, поддерживая природное равновесие.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птица связана с другими обитателями зелёных мест: где есть кусты и трава, там легче жить и насекомым, и птицам, и мелким зверькам.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соловью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Соловью трудно там, где вырубают кусты, вытаптывают траву и убирают густые заросли. Без таких укрытий ему сложнее прятать гнездо и защищать птенцов.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Ему вредят шум, кошки, пожары и мусор. Если исчезают насекомые и зелёные места, птице становится труднее находить корм и спокойно растить потомство.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250" y="1587500"/>
            <a:ext cx="502800" cy="5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1700" y="1587500"/>
            <a:ext cx="502800" cy="50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29700" y="1607033"/>
            <a:ext cx="521700" cy="46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соловья в народном творчестве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110017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Красивый голос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и стихах соловей часто становится знаком прекрасного пения. Его голос сравнивают с чем-то особенно нежным, звонким и радостным.
</a:t>
            </a:r>
            <a:endParaRPr lang="en-US" sz="1600" dirty="0"/>
          </a:p>
        </p:txBody>
      </p:sp>
      <p:sp>
        <p:nvSpPr>
          <p:cNvPr id="13" name="Text 3"/>
          <p:cNvSpPr txBox="1"/>
          <p:nvPr/>
        </p:nvSpPr>
        <p:spPr>
          <a:xfrm>
            <a:off x="403762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и обновление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5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народном творчестве соловей напоминает о весне, тёплых вечерах и первых зелёных листьях. Его песня словно сообщает: природа проснулась.
</a:t>
            </a:r>
            <a:endParaRPr lang="en-US" sz="1586" dirty="0"/>
          </a:p>
        </p:txBody>
      </p:sp>
      <p:sp>
        <p:nvSpPr>
          <p:cNvPr id="14" name="Text 4"/>
          <p:cNvSpPr txBox="1"/>
          <p:nvPr/>
        </p:nvSpPr>
        <p:spPr>
          <a:xfrm>
            <a:off x="697507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Соловей часто появляется в сказках и пословицах как добрый и запоминающийся герой. Выражение «поёт как соловей» давно стало похвалой красивому голосу.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самца есть свои любимые звуки и приёмы. Из-за этого соловьи поют похоже, но всё же ни один не звучит совсем одинаково.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соловье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Соловей умеет петь, оставаясь почти незаметным среди густых веток. Он выбирает укромное место и прячется так ловко, что его не сразу увидишь.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соловьи учатся пению у взрослых птиц. Поэтому с возрастом их песня становится увереннее, а звуки — разнообразнее и богаче.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76200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Соловей выглядит скромно: у него неброское оперение, тонкое тело и осторожные движения. Он часто скрывается в кустах, поэтому заметить его бывает нелегко.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соловья среди других птиц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89783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Зато голос выдаёт его сразу. Весной и в начале лета особенно слышно сильное вечернее пение, которое разносится далеко, даже если сам певец сидит в листве.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жизни соловья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жизни соловья от весеннего прилёта до следующего возвращения.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 кусты, деревья и густую траву, где соловей может спрятать гнездо. Без зелёных укрытий птице трудно чувствовать себя в безопасности.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помогают соловью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шумят рядом с зарослями, особенно весной и в начале лета. Тишина помогает взрослым птицам спокойно петь и заботиться о птенцах.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разбрасывают мусор и берегут чистоту в парках и дворах. В чистом месте больше насекомых, а значит, у соловья будет корм для себя и малышей.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тревожат гнёзда и не ломают ветки в укромных местах. Если рядом есть тихий зелёный уголок, соловей может жить поблизости и радовать своим пением.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256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131"/>
            <a:ext cx="3904200" cy="19482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Соловей рядом с человеком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2635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в городском саду
</a:t>
            </a:r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тихом городском саду соловей прячется в кустах и начинает петь вечером. Его почти не видно среди листьев, зато слышно очень хорошо. Если рядом есть зелень и насекомые, птица может жить неподалёку от людей.
</a:t>
            </a:r>
            <a:endParaRPr lang="en-US" sz="1347" dirty="0"/>
          </a:p>
        </p:txBody>
      </p:sp>
      <p:sp>
        <p:nvSpPr>
          <p:cNvPr id="11" name="Text 3"/>
          <p:cNvSpPr txBox="1"/>
          <p:nvPr/>
        </p:nvSpPr>
        <p:spPr>
          <a:xfrm>
            <a:off x="515470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уголок у дома
</a:t>
            </a:r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соловей выбирает спокойный парк или сад с кустами и водой. Он осторожно летает между ветками и быстро скрывается от лишнего шума. Там, где берегут тишину, у этой птицы появляется больше шансов на безопасную жизнь.
</a:t>
            </a:r>
            <a:endParaRPr lang="en-US" sz="134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соловей стал символом весны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1574686" y="2002650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тепло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природа просыпается, распускаются листья и становятся теплее вечера. В это время люди особенно ждут первых голосов птиц.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795298" y="2919092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певца
</a:t>
            </a:r>
            <a:pPr algn="ctr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Соловей прилетает после тёплых стран и сразу начинает петь. Его песня в садах и парках звучит как радостное приветствие весны.
</a:t>
            </a:r>
            <a:endParaRPr lang="en-US" sz="999" dirty="0"/>
          </a:p>
        </p:txBody>
      </p:sp>
      <p:sp>
        <p:nvSpPr>
          <p:cNvPr id="11" name="Text 4"/>
          <p:cNvSpPr txBox="1"/>
          <p:nvPr/>
        </p:nvSpPr>
        <p:spPr>
          <a:xfrm>
            <a:off x="6015901" y="2002650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лета
</a:t>
            </a:r>
            <a:pPr algn="ctr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соловей поёт всё чаще, становится ясно: весна уже набрала силу, а лето совсем близко. Поэтому птицу считают вестником тепла.
</a:t>
            </a:r>
            <a:endParaRPr lang="en-US" sz="99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Соловей — маленький герой весны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Соловей скромен на вид, но удивительно талантлив. Он живёт в зелёных зарослях, помогает природе и каждый год напоминает нам о весне своим красивым пением.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2026-05-24T02:14:38Z</dcterms:created>
  <dcterms:modified xsi:type="dcterms:W3CDTF">2026-05-24T02:14:38Z</dcterms:modified>
</cp:coreProperties>
</file>