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Хозе в опере Ж. Бизе «Кармен»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обычного человека, ставшего трагическим героем.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Хозе — сержант, привыкший к порядку и долгу. Но встреча с Кармен меняет его судьбу: личное чувство вступает в конфликт со службой, а затем приводит к ревности и роковым решениям.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Хозе: от дисциплины к трагедии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Хозе в сюжете и обществе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1332731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человек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Хозе не принадлежит к знати или богатым персонажам. Он представляет простых людей, чья жизнь зависит от труда, правил и ответственности.
</a:t>
            </a:r>
            <a:endParaRPr lang="en-US" sz="1348" dirty="0"/>
          </a:p>
        </p:txBody>
      </p:sp>
      <p:sp>
        <p:nvSpPr>
          <p:cNvPr id="11" name="Text 2"/>
          <p:cNvSpPr txBox="1"/>
          <p:nvPr/>
        </p:nvSpPr>
        <p:spPr>
          <a:xfrm>
            <a:off x="2696485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в армии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оперы он выполняет приказы и подчиняется воинскому порядку. Его положение подчёркивает дисциплину и привычку жить по закону.
</a:t>
            </a:r>
            <a:endParaRPr lang="en-US" sz="1348" dirty="0"/>
          </a:p>
        </p:txBody>
      </p:sp>
      <p:sp>
        <p:nvSpPr>
          <p:cNvPr id="12" name="Text 3"/>
          <p:cNvSpPr txBox="1"/>
          <p:nvPr/>
        </p:nvSpPr>
        <p:spPr>
          <a:xfrm>
            <a:off x="4060237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выбор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Кармен ставит героя перед трудным решением. Чувство постепенно становится сильнее долга и меняет его поведение.
</a:t>
            </a:r>
            <a:endParaRPr lang="en-US" sz="1348" dirty="0"/>
          </a:p>
        </p:txBody>
      </p:sp>
      <p:sp>
        <p:nvSpPr>
          <p:cNvPr id="13" name="Text 4"/>
          <p:cNvSpPr txBox="1"/>
          <p:nvPr/>
        </p:nvSpPr>
        <p:spPr>
          <a:xfrm>
            <a:off x="5423991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решений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Хозе сам отвечает за свои поступки и их итог. Поэтому его образ особенно близок зрителю: он ошибается, страдает и несёт ответственность.
</a:t>
            </a:r>
            <a:endParaRPr lang="en-US" sz="1348" dirty="0"/>
          </a:p>
        </p:txBody>
      </p:sp>
      <p:sp>
        <p:nvSpPr>
          <p:cNvPr id="14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Хозе обычно появляется в военной форме. Она подчёркивает его службу, собранность и принадлежность к миру строгих правил.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форма и порядок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его облик становится более мрачным и небрежным. Напряжённая поза, опущенный взгляд и тёмные тона костюма показывают внутреннюю тревогу героя.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внутреннего кризиса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облик Хозе на сцене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характера Хозе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Хозе кажется честным, мягким и добрым человеком. Он не стремится к власти, но умеет искренне привязываться и доверять.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нём есть неуверенность и слабость перед сильными чувствами. Поэтому он долго терпит, а потом теряет контроль над собой.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для Хозе очень серьёзна и глубока. Он хочет постоянства и тяжело переносит разочарование, особенно когда сталкивается с отказом.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нежности, ревности и внутреннего напряжения делает его сложным героем. Именно поэтому Хозе запоминается как живой и противоречивый образ.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 меняется не только настроение, но и внутренняя устойчивость героя.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подъём идёт постепенно, а самый резкий перелом связан с ревностью и финальными сценами.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сюжету оперы Ж. Бизе «Кармен» (1875)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Хозе по ходу оперы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10453"/>
            <a:ext cx="432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3167" y="1710453"/>
            <a:ext cx="378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10453"/>
            <a:ext cx="432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Хозе и Кармен: противоположные взгляды на любовь
</a:t>
            </a:r>
            <a:endParaRPr lang="en-US" sz="255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Хозе любовь означает постоянство и полную взаимность. Он хочет быть уверенным, что любимый человек останется рядом и не изменит ему.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Хозе — верность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представления о любви ведут героев к столкновению. Один ищет надёжность, другой — свободу, и это делает счастливый исход невозможным.
</a:t>
            </a:r>
            <a:endParaRPr lang="en-US" sz="1187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трагедии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Хозе старается удержать Кармен, тем заметнее их разногласие. Их отношения строятся не на согласии, а на постоянном напряжении.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взглядов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Кармен не принимает контроль и не хочет принадлежать кому-то одному. Для неё чувство важно, только если оно не разрушает личную независимость.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Кармен — свобода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оперы Ж. Бизе «Кармен»: последовательность решений и их последствий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Хозе от солдата к трагическому герою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Хозе не сразу переступает через правила: он колеблется между служебным долгом и личным чувством, пытаясь сохранить привычный порядок.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Хозе уходит от прежней жизни, он выбирает путь, который разрушает его судьбу. Так конфликт между долгом и чувством становится источником трагедии.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любовь к Кармен становится сильнее воинской дисциплины. Герой всё чаще действует не как солдат, а как человек, захваченный страстью.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Долг, закон и выбор Хозе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70866"/>
            <a:ext cx="4356600" cy="1441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почему герои не могут прийти к согласию и что делает их отношения трагическими.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Хозе ищет верность и постоянство, а Кармен выбирает свободу. Разное понимание любви делает их конфликт неизбежным.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Ж. Бизе «Кармен» (1875)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Хозе и Кармен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2185" y="1753568"/>
            <a:ext cx="2694900" cy="16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портрет Хозе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6611211" y="519113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Начало: спокойствие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6611211" y="887444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первых сценах Хозе старается держаться ровно и сдержанно. Он привык подчиняться правилам и не показывает сильных чувств.
</a:t>
            </a:r>
            <a:endParaRPr lang="en-US" sz="1178" dirty="0"/>
          </a:p>
        </p:txBody>
      </p:sp>
      <p:sp>
        <p:nvSpPr>
          <p:cNvPr id="13" name="Text 3"/>
          <p:cNvSpPr txBox="1"/>
          <p:nvPr/>
        </p:nvSpPr>
        <p:spPr>
          <a:xfrm>
            <a:off x="3658651" y="1280046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Кармен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3658651" y="1648376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Кармен пробуждает в нём новое чувство. Герой начинает сомневаться в привычном порядке и впервые действует не только по долгу.
</a:t>
            </a:r>
            <a:endParaRPr lang="en-US" sz="1039" dirty="0"/>
          </a:p>
        </p:txBody>
      </p:sp>
      <p:sp>
        <p:nvSpPr>
          <p:cNvPr id="15" name="Text 5"/>
          <p:cNvSpPr txBox="1"/>
          <p:nvPr/>
        </p:nvSpPr>
        <p:spPr>
          <a:xfrm>
            <a:off x="6611211" y="1957061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тревоги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6611211" y="2325392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Хозе понимает, что Кармен нельзя удержать силой, его уверенность сменяется тревогой. Он становится напряжённым и внутренне неуравновешенным.
</a:t>
            </a:r>
            <a:endParaRPr lang="en-US" sz="973" dirty="0"/>
          </a:p>
        </p:txBody>
      </p:sp>
      <p:sp>
        <p:nvSpPr>
          <p:cNvPr id="17" name="Text 7"/>
          <p:cNvSpPr txBox="1"/>
          <p:nvPr/>
        </p:nvSpPr>
        <p:spPr>
          <a:xfrm>
            <a:off x="3658651" y="2717993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Ревность и срыв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3658651" y="3086324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Ревность накапливается постепенно и в итоге прорывается наружу. Хозе теряет самообладание и совершает поступки, о которых раньше не мог подумать.
</a:t>
            </a:r>
            <a:endParaRPr lang="en-US" sz="1001" dirty="0"/>
          </a:p>
        </p:txBody>
      </p:sp>
      <p:sp>
        <p:nvSpPr>
          <p:cNvPr id="19" name="Text 9"/>
          <p:cNvSpPr txBox="1"/>
          <p:nvPr/>
        </p:nvSpPr>
        <p:spPr>
          <a:xfrm>
            <a:off x="6611211" y="3395008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финал
</a:t>
            </a:r>
            <a:endParaRPr lang="en-US" sz="1400" dirty="0"/>
          </a:p>
        </p:txBody>
      </p:sp>
      <p:sp>
        <p:nvSpPr>
          <p:cNvPr id="20" name="Text 10"/>
          <p:cNvSpPr txBox="1"/>
          <p:nvPr/>
        </p:nvSpPr>
        <p:spPr>
          <a:xfrm>
            <a:off x="6611211" y="3763339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герой уже не может остановить разрушительный поток чувств. Его внутренний конфликт приводит к трагедии и полному краху прежней жизни.
</a:t>
            </a:r>
            <a:endParaRPr lang="en-US" sz="973" dirty="0"/>
          </a:p>
        </p:txBody>
      </p:sp>
      <p:sp>
        <p:nvSpPr>
          <p:cNvPr id="21" name="Text 1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спокойных эпизодах партия Хозе звучит мягко и напевно, словно человек пытается сохранить душевное равновесие. Такие фразы помогают услышать его доброту и скрытую ранимость. Музыка словно показывает, что за внешней сдержанностью живут глубокие чувства.
</a:t>
            </a:r>
            <a:endParaRPr lang="en-US" sz="867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сторона героя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Вокальная партия Хозе требует от исполнителя широкого диапазона настроений. Он должен передать и нежность, и смятение, и отчаяние, и вспышку ярости. Поэтому образ героя воспринимается не только глазами, но и через звук голоса.
</a:t>
            </a:r>
            <a:endParaRPr lang="en-US" sz="954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как зеркало характера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сценах ревности мелодия меняется: в ней появляется резкость, тревожные интонации и ощущение внутреннего давления. Слушатель слышит, как герой теряет контроль над собой. Именно музыкальный контраст делает его переживания особенно заметными.
</a:t>
            </a:r>
            <a:endParaRPr lang="en-US" sz="943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становится напряжённой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особенности образа Хозе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спокойные чувства постепенно уступают место разрушительным.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финалу особенно усиливаются ревность и отчаяние: именно они ведут героя к потере контроля.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сюжета и эмоциональных сцен оперы Ж. Бизе «Кармен»
</a:t>
            </a:r>
            <a:endParaRPr lang="en-US" sz="1118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сильнее всего проявляются у Хозе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1" y="1115547"/>
            <a:ext cx="7076100" cy="8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надежды к трагедии показан постепенно, поэтому Хозе воспринимается как живой человек, а не как злодей.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этапов проходит его внутреннее падение в опере.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оперы Ж. Бизе «Кармен»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Хозе не выглядит опасным с самого начала: он честно служит и пытается жить по правилам. Трагедия начинается тогда, когда чувство к Кармен оказывается сильнее рассудка.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трагическом герое важно не только падение, но и сочувствие зрителя. Хозе понятен именно потому, что его слабость и боль выглядят человеческими и узнаваемыми.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беда в том, что он слишком поздно понимает последствия собственных решений. Ревность, страх потерять любимую и внутреннее напряжение постепенно толкают его к разрушительным поступкам.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Хозе как трагический герой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2090865"/>
            <a:ext cx="4356600" cy="1441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оперы Ж. Бизе «Кармен»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меняются поступки и состояние Хозе на разных этапах сюжета.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спокойствия к трагедии героя ведут не внешние события сами по себе, а его собственные чувства и выбор.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изменения героя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236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первых сценах Хозе обычно появляется в аккуратной военной форме. Она сразу подчёркивает дисциплину, порядок и верность службе. Такой образ помогает зрителю понять, что перед ним человек, живущий по строгим правилам и привыкший держать себя в руках.
</a:t>
            </a:r>
            <a:endParaRPr lang="en-US" sz="984" dirty="0"/>
          </a:p>
        </p:txBody>
      </p:sp>
      <p:sp>
        <p:nvSpPr>
          <p:cNvPr id="9" name="Text 1"/>
          <p:cNvSpPr txBox="1"/>
          <p:nvPr/>
        </p:nvSpPr>
        <p:spPr>
          <a:xfrm>
            <a:off x="53123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форма в начале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50588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иллюстрациях и в кадрах спектаклей Хозе нередко изображают отдельно от других персонажей. Опущенный взгляд, напряжённая поза и сдержанное лицо подчёркивают его внутренний конфликт. Визуальный образ помогает услышать в музыке скрытую боль.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6050590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на сцене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92274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развития сюжета костюм героя часто становится более мрачным и небрежным. Это визуально передаёт усталость, внутреннюю тревогу и потерю прежней уверенности. Даже без слов видно, что с героем происходит серьёзное изменение.
</a:t>
            </a:r>
            <a:endParaRPr lang="en-US" sz="984" dirty="0"/>
          </a:p>
        </p:txBody>
      </p:sp>
      <p:sp>
        <p:nvSpPr>
          <p:cNvPr id="13" name="Text 5"/>
          <p:cNvSpPr txBox="1"/>
          <p:nvPr/>
        </p:nvSpPr>
        <p:spPr>
          <a:xfrm>
            <a:off x="3292275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тона позднее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Хозе в постановках и иллюстрациях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Хозе можно назвать честным и верным: он долго остаётся привязанным к службе и старается поступать правильно. Эти качества делают его близким и понятным зрителю.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также ранимый и впечатлительный, поэтому сильное чувство быстро меняет его поведение. Хозе переживает всё глубоко, хотя не всегда умеет это показать.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воли и ревность становятся для него опасными. Он не умеет вовремя остановиться, а эмоции постепенно начинают управлять его поступками.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образ Хозе соединяет страстность, несчастье и трагичность. Именно сочетание мягкости и внутренней сломленности делает его особенно выразительным.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7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подходят для характеристики Хозе
</a:t>
            </a:r>
            <a:endParaRPr lang="en-US" sz="267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героя помогает увидеть, как личное чувство может изменить судьбу человека и весь ход событий оперы.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связаны с любовью и ревностью: именно они определяют выбор Хозе и приводят к трагедии.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сюжета и тем оперы Ж. Бизе «Кармен»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составляет значение образа Хозе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образ Хозе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Хозе показывает, как сильное чувство без внутреннего контроля может привести человека к разрушению. В его судьбе особенно ясно слышны музыка, конфликт и трагедия.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2026-05-25T00:48:09Z</dcterms:created>
  <dcterms:modified xsi:type="dcterms:W3CDTF">2026-05-25T00:48:09Z</dcterms:modified>
</cp:coreProperties>
</file>