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Pets and Other Animals: Уроки 49–59
</a:t>
            </a:r>
            <a:endParaRPr lang="en-US" sz="1912" dirty="0"/>
          </a:p>
        </p:txBody>
      </p:sp>
      <p:sp>
        <p:nvSpPr>
          <p:cNvPr id="6" name="Text 1"/>
          <p:cNvSpPr txBox="1"/>
          <p:nvPr/>
        </p:nvSpPr>
        <p:spPr>
          <a:xfrm>
            <a:off x="2878523" y="1744325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2774512" y="2719400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животных по-английски просто и уверенно.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о животных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 — знакомая и интересная тема для третьеклассников. Слова cat, dog, cow, horse, bird, fish и rabbit помогают быстро строить короткие фразы и говорить о питомцах, ферме, лесу и зоопарке.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животные: pets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 — это питомец, то есть животное, которое живёт рядом с человеком дома. Такие слова дети слышат часто и легко используют в коротких предложениях.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pets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домашним животным относятся cat, dog, rabbit, hamster, parrot, fish и turtle. Эти названия помогают описывать любимцев без длинных объяснений и сложных правил.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29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слова
</a:t>
            </a:r>
            <a:endParaRPr lang="en-US" sz="947" dirty="0"/>
          </a:p>
        </p:txBody>
      </p:sp>
      <p:sp>
        <p:nvSpPr>
          <p:cNvPr id="12" name="Text 6"/>
          <p:cNvSpPr txBox="1"/>
          <p:nvPr/>
        </p:nvSpPr>
        <p:spPr>
          <a:xfrm>
            <a:off x="360122" y="2838341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питомцев удобно говорить коротко: a cat is small, a dog is friendly, a fish swims, a parrot can talk. Такие фразы легко запоминаются.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60122" y="2642034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признаки
</a:t>
            </a:r>
            <a:endParaRPr lang="en-US" sz="947" dirty="0"/>
          </a:p>
        </p:txBody>
      </p:sp>
      <p:sp>
        <p:nvSpPr>
          <p:cNvPr id="14" name="Text 8"/>
          <p:cNvSpPr txBox="1"/>
          <p:nvPr/>
        </p:nvSpPr>
        <p:spPr>
          <a:xfrm>
            <a:off x="360122" y="3564546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 доме, клетке, аквариуме или рядом с человеком. Они зависят от заботы, воды, еды и чистого места для жизни.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60122" y="3368238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 людьми
</a:t>
            </a:r>
            <a:endParaRPr lang="en-US" sz="947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0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питомцах помогают замечать различия: кто пушистый, кто плавает, кто умеет повторять слова, а кто любит сидеть тихо и спокойно.
</a:t>
            </a:r>
            <a:endParaRPr lang="en-US" sz="9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
</a:t>
            </a:r>
            <a:endParaRPr lang="en-US" sz="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 — кошка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cat короткое и чёткое. В простых предложениях часто говорят: It is a cat. Так ребёнок быстро называет животное по-английски.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кошки есть tail, ears, whiskers and paws. Эти слова помогают описать внешность животного и замечать, чем кошка отличается от других питомцев.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кошка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умеет jump, sleep, climb and purr. Она может прыгать на подоконник, тихо отдыхать и ловко забираться туда, куда котёнку очень хочется.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можно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кошка дома: возле миски и у окна. Это удобный способ показать, что pet живёт рядом с людьми и чувствует себя спокойно.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 — собака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питомец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 — один из самых любимых домашних животных. В английском языке часто говорят It is a dog, когда хотят просто и ясно назвать животное.
</a:t>
            </a:r>
            <a:endParaRPr lang="en-US" sz="11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собаки есть nose, ears, legs and tail. Эти слова помогают детям описывать собаку коротко и заметить важные части тела без лишних трудностей.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dog can run, fetch a ball and go for a walk. Собака любит движение, игру и прогулки, поэтому на картинках она часто выглядит очень оживлённой.
</a:t>
            </a:r>
            <a:endParaRPr lang="en-US" sz="11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может guard the house и быть рядом с человеком. Она не только питомец, но и помощник, который делает дом уютнее и безопаснее.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15773"/>
            <a:ext cx="255900" cy="25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60" y="2104088"/>
            <a:ext cx="255900" cy="20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860" y="2763923"/>
            <a:ext cx="255900" cy="25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4085" y="3463565"/>
            <a:ext cx="255900" cy="2274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34773"/>
            <a:ext cx="255900" cy="2559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питомцы и их особенности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 is fluffy and likes carrots. Это животное легко узнать по длинным ушам и мягкой шерсти. Дети быстро запоминают, что rabbit любит спокойствие и вкусную еду.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 is small and stores food in its cheeks. У него смешная привычка прятать еду, поэтому он выглядит особенно забавно и нравится многим детям.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Parrot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Parrot has colorful feathers and can repeat words. Это очень яркий питомец, который сразу привлекает внимание и помогает учить слова, будто маленький разговорчивый артист.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lives in water and swims quietly in an aquarium. Она не шумит, зато красиво движется и помогает детям запомнить слова о жизни в воде.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Turtle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Turtle moves slowly and has a hard shell. Это спокойное животное показывает, что питомцы бывают очень разными: быстрыми, тихими, пушистыми или с крепкой защитой.
</a:t>
            </a:r>
            <a:endParaRPr lang="en-US" sz="8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заботиться о питомце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простые шаги ухода за домашним животным на 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animals — животные на ферме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8065"/>
            <a:ext cx="3969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можно встретить cow, horse, sheep, goat, chicken, duck and pig. Эти животные живут рядом с человеком и часто становятся первыми героями уроков английского.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969300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 ферме
</a:t>
            </a:r>
            <a:endParaRPr lang="en-US" sz="1302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681488"/>
            <a:ext cx="3969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 gives milk, chicken gives eggs, sheep gives wool. Такие примеры показывают, что фермерские животные не только живут на ферме, но и помогают людям.
</a:t>
            </a:r>
            <a:endParaRPr lang="en-US" sz="120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413049"/>
            <a:ext cx="3969300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полезны
</a:t>
            </a:r>
            <a:endParaRPr lang="en-US" sz="1302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904928"/>
            <a:ext cx="3969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кормит животных, следит за водой, теплом и чистотой. Им нужны тёплые места, спокойный уход и ежедневное внимание, как очень важным соседям.
</a:t>
            </a:r>
            <a:endParaRPr lang="en-US" sz="1202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36489"/>
            <a:ext cx="3969300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 них заботятся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 and horse — два больших помощника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 is big and calm. Она ест grass и даёт milk. У коровы есть horns and hooves, поэтому её легко узнать и сравнить с другими животными.
</a:t>
            </a:r>
            <a:endParaRPr lang="en-US" sz="1243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Horse is strong and fast. Она can run, carry a rider and pull a cart. Лошадь часто выглядит грациозно и очень уверенно.
</a:t>
            </a:r>
            <a:endParaRPr lang="en-US" sz="124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лошади есть mane, tail and strong legs. У коровы тело более массивное и спокойное, а у лошади — длинные ноги и красивый силуэт.
</a:t>
            </a:r>
            <a:endParaRPr lang="en-US" sz="124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животного помогают человеку по-своему. Корова даёт молоко, а лошадь помогает в работе и движении, поэтому их называют большими помощниками.
</a:t>
            </a:r>
            <a:endParaRPr lang="en-US" sz="12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диких животных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Bear, fox, wolf, hare and hedgehog живут в forest, field, mountains or near water. У каждого животного своё место, где ему удобно и безопасно.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добывают еду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food, выбирают укрытие и стараются не попадаться хищникам. Им нужно быть внимательными, быстрыми и осторожными каждый день.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говорят wild animal и live in the forest. Эти слова помогают описывать животных, которые живут без помощи человека и сами заботятся о себе.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 по месту жизни: дом, ферма, лес, вода и зоопарк.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of the body: animal body words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 лицо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животных часто нужны слова head, eyes, ears, nose and mouth. Они помогают назвать самые заметные части тела и быстро сказать, как выглядит животное.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и лапы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legs, paws and tail особенно полезны для сравнения. Можно сказать: It has got four legs. A cat has got paws, but a horse has got strong legs.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рыбы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есть wings, feathers and beak, а у рыб — fins and scales. Эти слова сразу подсказывают, к какой группе относится животное и чем оно отличается от других.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fur, feathers and shell описывают, чем покрыто тело животного. Они помогают делать короткие, но точные предложения: It has got fur. It has got a shell.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соединяются в короткие фразы без труда. Ребёнок может сказать, сколько у животного ног, какой у него хвост или есть ли у него крылья.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Sounds of animals — звуки животных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узнать 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картинки можно догадаться, кто перед нами, если услышать звук. Cat says meow, dog says bark, and cow says moo — очень удобно для игр на уроке.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060436" y="2352563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тоже много звуков: horse says neigh, sheep says baa, duck says quack, and rooster says cock-a-doodle-doo. Такие слова легко запоминаются и звучат весело.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760871" y="2352575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соединяют животное и его звук линией или выбирают правильный ответ. Это тренирует память и помогает быстро узнавать слова по слуху.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5461307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полные предложения: It is a cat. It says meow. Такие модели делают речь понятной, аккуратной и совсем не страшной.
</a:t>
            </a:r>
            <a:endParaRPr lang="en-US" sz="1143" dirty="0"/>
          </a:p>
        </p:txBody>
      </p:sp>
      <p:sp>
        <p:nvSpPr>
          <p:cNvPr id="15" name="Text 6"/>
          <p:cNvSpPr txBox="1"/>
          <p:nvPr/>
        </p:nvSpPr>
        <p:spPr>
          <a:xfrm>
            <a:off x="7161753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удобно разыгрывать в парах или всей группой. Один ученик называет animal, другой показывает sound, и получается маленькая языковая игра без скуки.
</a:t>
            </a:r>
            <a:endParaRPr lang="en-US" sz="11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 нами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попугай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живёт рядом с человеком и сразу привлекает внимание яркими перьями. У него есть beak, wings and two legs. Он может сидеть на жердочке, поворачивать голову и повторять простые слова.
</a:t>
            </a:r>
            <a:endParaRPr lang="en-US" sz="1145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у окна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часто живёт возле людей: в саду, у дома или на дереве у окна. Он маленький, быстрый и умеет прыгать по земле. Его перья обычно неяркие, но очень аккуратные.
</a:t>
            </a:r>
            <a:endParaRPr lang="en-US" sz="1145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на ферме
</a:t>
            </a:r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живёт на ферме и ходит по двору с цыплятами. У неё короткий beak, мягкие feathers и две сильные ноги. Она не летает высоко, зато быстро бегает и ищет зерно.
</a:t>
            </a:r>
            <a:endParaRPr lang="en-US" sz="11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animals eat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59950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Herbivores eat grass, leaves, fruit and vegetables. They have peaceful meals and usually spend a lot of time chewing. Cow is a good example of a herbivore.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3210299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Carnivores eat meat, fish and small animals. They are often quick and strong hunters. Cat is a familiar carnivore, so children can easily remember this group.
</a:t>
            </a:r>
            <a:endParaRPr lang="en-US" sz="1202" dirty="0"/>
          </a:p>
        </p:txBody>
      </p:sp>
      <p:sp>
        <p:nvSpPr>
          <p:cNvPr id="12" name="Text 4"/>
          <p:cNvSpPr txBox="1"/>
          <p:nvPr/>
        </p:nvSpPr>
        <p:spPr>
          <a:xfrm>
            <a:off x="6060649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Omnivores eat both plant food and animal food. They can choose from many different foods, which makes them flexible eaters. Bear is a classic example of an omnivore.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животное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вопросов помогает составить короткое и точное описание животного на английском языке.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behaviour around animals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Animals should not be teased, shouted at or pulled by the tail. Quiet voices and calm movements help them feel safe and stop them from becoming frightened.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пугать животных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 should be washed after touching pets, bowls, cages or toys. This simple habit keeps children clean and helps prevent germs from spreading.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после контакта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Food, cages and toys of animals are touched carefully and quietly. Sudden moves can worry an animal, so gentle behaviour is the best choice.
</a:t>
            </a:r>
            <a:endParaRPr lang="en-US" sz="113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Трогать осторожно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an animal is afraid, it needs space, silence and time. Children should wait calmly and let the animal come closer on its own.
</a:t>
            </a:r>
            <a:endParaRPr lang="en-US" sz="113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животному пространство
</a:t>
            </a:r>
            <a:endParaRPr lang="en-US" sz="12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441" y="3052271"/>
            <a:ext cx="2731200" cy="16536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2777" y="3052271"/>
            <a:ext cx="2731200" cy="165365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025" y="3052271"/>
            <a:ext cx="2731200" cy="165365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жизнь лучше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206456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помогает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животные не только живут рядом с человеком, но и приносят пользу. Корова даёт milk, курица — eggs, а sheep — wool. Поэтому фермеры заботятся о них каждый день.
</a:t>
            </a:r>
            <a:endParaRPr lang="en-US" sz="1174" dirty="0"/>
          </a:p>
        </p:txBody>
      </p:sp>
      <p:sp>
        <p:nvSpPr>
          <p:cNvPr id="16" name="Text 3"/>
          <p:cNvSpPr txBox="1"/>
          <p:nvPr/>
        </p:nvSpPr>
        <p:spPr>
          <a:xfrm>
            <a:off x="6052792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наблюдать за дикими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и в зоопарке можно увидеть сильных, быстрых и очень умных животных. Лиса осторожно смотрит по сторонам, медведь идёт тяжёлой походкой, а заяц легко прыгает вперёд.
</a:t>
            </a:r>
            <a:endParaRPr lang="en-US" sz="1166" dirty="0"/>
          </a:p>
        </p:txBody>
      </p:sp>
      <p:sp>
        <p:nvSpPr>
          <p:cNvPr id="17" name="Text 4"/>
          <p:cNvSpPr txBox="1"/>
          <p:nvPr/>
        </p:nvSpPr>
        <p:spPr>
          <a:xfrm>
            <a:off x="360104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рядом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приходит домой, а его встречает дружелюбный pet. Собака машет хвостом, кошка мурлычет, и сразу становится теплее на душе. Питомцы умеют играть, успокаивать и дарить хорошее настроение.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words and simple phrases from the unit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9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важно запомнить слова cat, dog, rabbit, cow, horse, bird and fish. Они часто встречаются в упражнениях и помогают строить первые предложения без лишних трудностей.
</a:t>
            </a:r>
            <a:endParaRPr lang="en-US" sz="1083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pet, animal, farm and forest помогают сказать, где живёт животное и к какой группе оно относится. Это удобно для коротких ответов и сравнения.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tail, legs, wings and food часто нужны в описании. С их помощью можно сказать, что у животного есть, чем оно питается и как выглядит.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is a… It has got… It can… and It lives in… помогают быстро составить правильное предложение. Их легко менять под любое животное.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like… и This is my pet делают речь более живой и личной. Ребёнок может сказать, какое животное ему нравится, и немного рассказать о своём питомце.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 и в английских словах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49–59 помогают узнать домашних, фермерских и диких животных, их звуки, части тела и места жизни. Теперь говорить о животных по-английски стало гораздо проще и веселее.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2026-05-30T08:02:08Z</dcterms:created>
  <dcterms:modified xsi:type="dcterms:W3CDTF">2026-05-30T08:02:08Z</dcterms:modified>
</cp:coreProperties>
</file>