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Lieblingsgrammatik: немецкая грамматика в 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делает немецкий язык понятным, точным и логичным.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немецкая грамматика в 7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немецкого языка грамматика учит соединять слова в осмысленные предложения и правильно менять их формы. В 7 классе это особенно важно для точной речи и безошибочных письменных ответов.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1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66417"/>
            <a:ext cx="309900" cy="275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грамматика немецкого языка нужна каждый день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быстро строить фразы во время ответа у доски. Когда порядок слов и форма глагола понятны, речь звучит увереннее и точнее.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и контрольные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проверочных работ грамматические правила помогают не терять баллы на мелочах. Проверка рода, падежа и спряжения снижает число типичных ошибок.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важно не только знать слово, но и правильно оформить его в предложении. Артикль, окончание и место глагола влияют на оценку и смысл.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заданий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делает учебные инструкции понятнее, потому что помогает заметить, кто действует, на что указывает слово и какой ответ нужен по смыслу.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грамматика связывает слова в естественную реплику. Благодаря ей легче задавать вопросы, отвечать полными предложениями и не путаться в форме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мир вокруг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обозначают людей, предметы, животных, места и явления. В немецком языке они почти всегда пишутся с большой буквы, поэтому их легко заметить в тексте и в 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показывает род и 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 обычно стоит артикль, который подсказывает его грамматические признаки. В немецком языке важны формы der, die, das, а также примеры вроде der Apfel, die Schule и das Buch.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раздел: артикли и существительные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немецкой грамматики встречаются чаще всего в 7 классе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эти темы встречаются в правилах, упражнениях и проверочных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нужно артиклям, порядку слов и глаголам: именно они чаще всего влияют на точность ответа.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школьной презентации по теме «Meine Lieblingsgrammatik»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немецкое предложение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 правилам школьной грамматики немецкого языка.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 их грамматические признаки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существительные всегда пишутся с большой буквы, поэтому их легко выделить в тексте. Они называют предметы, людей и явления, а в предложении часто несут главное значение.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существительного есть род, число и артикль. Именно эти признаки помогают выбрать правильную форму в предложении и не перепутать der, die, das или форму множественного числа.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особенно полезны пары слов с изменением артикля и числа: der Lehrer, die Lehrerin, das Heft, die Hefte. Такие примеры хорошо показывают, как работает немецкая система.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56" y="3032075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немецкое предложение живым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то, что происходит, и показывают состояние предмета или лица. Без них предложение теряет смысл и становится неполным.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важно различать сильные и слабые глаголы, потому что они по-разному образуют формы. Это помогает правильно писать и узнавать знакомые модели.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лицам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глагол меняется в зависимости от того, кто действует: ich komme, du kommst, er kommt, wir kommen. Это помогает точно связать сказуемое с подлежащим.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прошедшем времени встречаются формы типа machte, spielte, war и hatte. Они часто появляются в коротких рассказах и упражнениях на перевод.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языка: как работает грамматика в примерах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какими средствами языки делают предложение понятным и логичным.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языков разные правила, но задача одна: связать слова так, чтобы мысль была ясной.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грамматике русского, немецкого и английского языков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Артикли: определённый и неопределённый предмет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der, die, das нужен, когда предмет уже известен или выделен среди других. Он помогает показать, о чём именно идёт речь в конкретном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 ein, eine используют, когда предмет назван впервые или речь идёт о любом представителе группы. Сравнение der Hund и ein Hund хорошо показывает эту разницу.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немецких школьных работах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темами, которые требуют автоматического применения правил в каждом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риск — артикли и порядок слов; именно эти разделы стоит повторять и отрабатывать в коротких упражнениях.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учебных работ 7 класса; условная сводка наблюдений за выполнением упражнений.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немецком предложении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Определяем тип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устанавливаем, повествовательное это предложение или вопросительное. От этого зависит, где будет стоять сказуемое и как читать всю фразу.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вопрос без вопросительного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задаётся без специального слова, глагол обычно выходит на первое место: Lernst du Deutsch? Так легче быстро проверить правильность построения.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Ставим сказуемое в нужное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сообщении глагол чаще занимает второе место: Ich lerne Deutsch. Именно эта особенность делает немецкий синтаксис узнаваемым.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правильному предложению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слова и его формы перед записью предложения в тетради.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в немецком языке и их роль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Nominativ чаще всего называет подлежащее: он показывает, кто совершает действие. Это помогает быстро найти главного участника предложения и понять его основу.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Akkusativ обычно отвечает за прямой объект действия. В примере Ich sehe den Hund артикль меняется, потому что слово зависит от глагола.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Dativ показывает адресата, получателя или того, кому что-то предназначено. В предложении Ich helfe dem Freund форма слова меняется вместе с артиклем.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Genitiv реже встречается в 7 классе, но он помогает выражать принадлежность и связи между словами. Знание четырёх падежей делает предложение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 немецком тексте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в немецком языке помогают отделять придаточные предложения и перечисления, чтобы смысл текста был прозрачным. Без них длинная фраза читается труднее и может восприниматься не сразу.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союзами и сложными конструкциями пунктуация подсказывает, где заканчивается одна мысль и начинается другая. Поэтому расстановка запятых — это не мелочь, а часть понимания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77896"/>
            <a:ext cx="6778200" cy="21431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грамматики русского и немецкого языков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два языка по-разному организуют одно и то же высказывание.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заметны в форме слов и порядке, но грамматическая задача у обоих языков одна: точно передать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школьной грамматики русского и немецкого языков.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кажутся самыми интересными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интерес чаще усиливается там, где правило сразу видно в примере и помогает быстро построить фразу.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артикли и порядок слов: именно эти темы легче запоминаются и чаще встречаются в заданиях.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интереса учеников 7 класса по пятибалльной шкале, 2024.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немецкая грамматика помогает в учебе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писать более точные ответы, потому что ученик лучше подбирает артикли, окончания и порядок слов в каждом предложении.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облегчает чтение заданий и текстов: когда структура предложения знакома, быстрее понятно, кто действует, что происходит и к кому обращено сообщение.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уменьшает повторяющиеся ошибки в контрольных, пересказах и диалогах, а значит, повышает уверенность на уроке немецкого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немецкая грамматика может нравиться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немецкой грамматике есть чёткие правила, поэтому многие конструкции можно быстро проверить и исправить. Это создаёт ощущение порядка и предсказуемости.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принцип часто работает сразу для нескольких слов в предложении. Ученик видит связь между формой, смыслом и местом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помогает замечать разницу между похожими моделями и сравнивать их с русским. Такое сопоставление делает изучение более интересным.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становится понятным, предложение собирается как конструктор: по частям, но логично. Именно эта ясность часто и вызывает симпатию к грамматике.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мне нравится немецкая грамматика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грамматика нравится тем, что учит строить точные и понятные фразы. Она развивает внимательность, помогает на уроках и делает язык логичным и интересным для изучения.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2026-05-25T02:37:10Z</dcterms:created>
  <dcterms:modified xsi:type="dcterms:W3CDTF">2026-05-25T02:37:10Z</dcterms:modified>
</cp:coreProperties>
</file>