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звонкие и глухие согласные в корне слова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писать слова без ошибок: проверяем парные согласные по родственным словам.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правило нужно в третьем классе
</a:t>
            </a:r>
            <a:endParaRPr lang="en-US" sz="2859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третьем классе уже можно находить корень и подбирать однокоренные слова. Это помогает проверить сомнительные согласные в конце слова и перед другим согласным, когда слух может подвести.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2178785"/>
            <a:ext cx="221100" cy="176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0550" y="2168958"/>
            <a:ext cx="221100" cy="1965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522850" y="397250"/>
            <a:ext cx="7871700" cy="9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согласные образуют пары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1287450" y="2050025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Звонкие согласные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59525" y="259367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Б, в, г, д, ж, з произносятся с участием голоса. В словах с ними звук звучит отчётливо, особенно рядом с гласными, где буква слышится ясно и уверенно.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401000" y="2050025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Глухие согласные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872750" y="259367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П, ф, к, т, ш, с произносятся без голоса. В корне именно такие и парные им звонкие чаще всего вызывают ошибки, потому что на конце слова звучат похожим образом.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88400" y="1318150"/>
            <a:ext cx="2300100" cy="22416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и слабая позиция согласного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22850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звук слышен ясно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сильной позиции согласный обычно стоит перед гласной. Тогда он слышится чётко, и выбрать букву легче. Слово сразу подсказывает правильное написание.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454475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проверка
</a:t>
            </a:r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слабой позиции, особенно в конце слова, звонкий согласный может оглушаться. Поэтому дуб звучит как [дуп], а луг — как [лук]. Тут выручает родственное слово.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сомнительную букву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строится по шагам: от поиска корня до записи нужной буквы по родственной форме.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Проверочное слово должно быть родственным
</a:t>
            </a:r>
            <a:endParaRPr lang="en-US" sz="2587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Проверочное слово должно иметь тот же корень и быть связано по смыслу. Тогда оно действительно помогает понять, какая буква нужна в сомнительном месте.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слову сад подходит сады, к слову моряк — моряки, к слову гриб — грибы. Эти слова похожи не только звучанием, но и значением.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Случайные похожие слова не подходят. В проверочном слове нужный согласный должен слышаться ясно, чтобы не пришлось гадать, как настоящий детектив с лупой.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чтения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чтения дети встретили слово хлеб. Учитель предложил проверить его словом хлеба, и буква сразу стала ясной. Так простое правило помогает не спорить с тетрадью и писать уверенно.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тетради по русскому языку
</a:t>
            </a:r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тетради встретились слова флаг и зуб. Ребята подобрали формы флаги и зубы, а потом спокойно записали нужные буквы. Проверка оказалась короткой, но очень полезной.
</a:t>
            </a:r>
            <a:endParaRPr lang="en-US" sz="1447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 знакомых историй
</a:t>
            </a:r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и в просьбе спрятались знакомые корни. Слова сказочный и просить помогли увидеть, как одна буква проверяется через родственное слово. Получается маленькое языковое приключение без ловушек.
</a:t>
            </a:r>
            <a:endParaRPr lang="en-US" sz="1447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школьной жизни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надо запоминать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все слова можно проверить по этому правилу. Если родственное слово не помогает услышать нужный согласный, написание лучше запомнить как трудное.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младших школьников удобно держать такие слова в коротком списке. Так их легче повторять, чем каждый раз искать ответ наугад.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внимательно относятся к привычным и часто встречающимся словам, которые всё равно могут вызвать сомнение. Они выглядят знакомо, но проверяются не всегда.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таким словам могут относиться автобус и футбол. Их важно не угадывать по слуху, а запоминать по правильному написанию.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звонкий согласный стоит в конце слова, он может звучать как глухой. Поэтому на слух легко ошибиться и выбрать не ту букву.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 пар
</a:t>
            </a:r>
            <a:endParaRPr lang="en-US" sz="3800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согласных в русском языке требуют особенно внимательной проверки в корне слова.
</a:t>
            </a:r>
            <a:endParaRPr lang="en-US" sz="1146" dirty="0"/>
          </a:p>
        </p:txBody>
      </p:sp>
      <p:sp>
        <p:nvSpPr>
          <p:cNvPr id="7" name="Text 4"/>
          <p:cNvSpPr txBox="1"/>
          <p:nvPr/>
        </p:nvSpPr>
        <p:spPr>
          <a:xfrm>
            <a:off x="4976700" y="3291150"/>
            <a:ext cx="3328500" cy="2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Орфографическое правило русского языка о парных звонких и глухих согласных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места в конце слова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появляются именно в конце слова, где звонкие согласные оглушаются сильнее всего. Из-за этого пирог, мед, мороз, флаг и гриб требуют особенно внимательной проверки.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подобрать родственные формы — пироги, мёдовый, морозы, флаги, грибы, — нужная буква сразу становится видна. Слово перестаёт хитрить и пишет себя почти само.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парную согласную в корне
</a:t>
            </a:r>
            <a:endParaRPr lang="en-US" sz="2953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 родственным словам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пары путают чаще всего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ребята ошибаются в парах б–п, д–т и г–к. Эти согласные в конце слова легко оглушаются, поэтому без проверки буква может «спрятаться».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тренироваться на коротких и знакомых словах: гриб, дуб, город, мост, снег, луг. Такие примеры быстро запоминаются и помогают услышать нужный звук яснее.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слова встречаются часто, проверка становится привычной. Тогда ученик уже не гадает, а спокойно подбирает родственное слово и пишет уверенно, без лишних сомнений.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3717"/>
            <a:ext cx="2662200" cy="1796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5900" y="1093717"/>
            <a:ext cx="2662200" cy="179646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3600" y="1093717"/>
            <a:ext cx="2662200" cy="179646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7313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Маленькое расследование с буквами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87313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показывает слово с пропущенной буквой, а ученик ищет подсказку среди родственных слов. Так моро? превращается в морозы, а гла? — в флаги. Получается весёлая работа сыщика, где каждая буква оставляет след.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410352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Исправь ошибку и объясни выбор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10352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тетради появляются нарочно ошибочные записи, и задача — исправить их. Ребёнок сверяет слово с проверочным, как будто проверяет билет на входе. Са? становится садами, а лу? — лугами.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33391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Подбери пару и назови букву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33391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играть в быстрые пары: один читает слово, другой называет проверочное. Чем быстрее находится гриб — грибы или дуб — дубы, тем увереннее работает правило. Учёба при этом совсем не скучная.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задания для тренировки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другими правилами русского языка
</a:t>
            </a:r>
            <a:endParaRPr lang="en-US" sz="2927" dirty="0"/>
          </a:p>
        </p:txBody>
      </p:sp>
      <p:sp>
        <p:nvSpPr>
          <p:cNvPr id="8" name="Text 2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похоже на проверку безударных гласных: и там, и здесь помогает родственное слово. Ученик ищет форму, где нужный звук слышен отчётливо.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 том, что здесь проверяют не гласную, а согласную в корне. Поэтому важно заметить, какой именно звук вызывает сомнение, чтобы не перепутать правила.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844350" y="3268950"/>
            <a:ext cx="7458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находить корень слова помогает работать сразу с несколькими орфограммами. Тогда проверка становится понятной, а выбор буквы — аккуратным и спокойным, без лишней спешки.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берут слово, которое только похоже по звучанию, но не связано по смыслу. Такое «проверочное» слово не помогает, потому что корень у него другой.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не находить корень и проверять не ту букву. Тогда ученик смотрит на соседний звук и получает совсем не тот ответ, который нужен.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443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пишут только по слуху. В слабой позиции это опасно: звонкий согласный может оглушиться и в конце слова прозвучать как глухой, будто он надел шапку-невидимку.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738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 и так, что берут слово, где нужная буква уже не меняется. Проверка тогда не работает, поэтому важно подбирать именно родственные формы с ясным согласным.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учеников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16370" y="1235675"/>
            <a:ext cx="3356211" cy="342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Мини-словарик для тренировки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03050" y="1541763"/>
            <a:ext cx="41655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Пары, которые помогают услышать букву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Запомните короткие пары: гриб — грибы, дуб — дубы, снег — снега, мороз — морозы. В проверочных словах согласный слышится отчётливо, и нужная буква сразу становится понятной.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03050" y="3243663"/>
            <a:ext cx="41655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пользоваться словариком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список удобно повторять вслух и писать в тетради. Когда ребёнок видит пару рядом, он быстрее замечает проверку и меньше путается в конце слова.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 буква вызывает сомнение
</a:t>
            </a:r>
            <a:endParaRPr lang="en-US" sz="2821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по родственным словам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237" y="1611950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5425" y="1614500"/>
            <a:ext cx="221100" cy="22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0650" y="3552633"/>
            <a:ext cx="221100" cy="1965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35425" y="3540350"/>
            <a:ext cx="221100" cy="221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1140900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стихи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522850" y="212570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Рифмованные строки легко повторять, и буквы запоминаются почти сами собой. Когда правило звучит как маленькая песенка, дети быстрее вспоминают нужную проверку.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648775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с парами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037625" y="212570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карточке можно написать слово и проверочную пару рядом. Это удобно для быстрого повторения: взгляд — и уже ясно, где спряталась сомнительная буква.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140900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22850" y="405155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произносить слова громко и чётко, слышно, где согласный звучит ясно. Такой способ особенно помогает тем, кто любит учиться ушами.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648775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одних и тех же пар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5037625" y="405155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Дубы — значит дуб, грибы — значит гриб, флаги — значит флаг. После нескольких повторов проверка становится привычной, как завязывание шнурков.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522850" y="397250"/>
            <a:ext cx="7871700" cy="6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запомнить правило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Итоговые наблюдения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согласные в корне нужно проверять родственным словом, где звук слышится ясно. Тогда буква не прячется, а правило становится понятным и спокойным.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важное — найти корень, заметить слабую позицию и не доверять одному только слуху. Когда проверка идёт по шагам, письмо получается точнее и увереннее.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67152"/>
            <a:ext cx="9144000" cy="1803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6150" y="2883198"/>
            <a:ext cx="8111700" cy="91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Проверка, которая спасает буквы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16150" y="3926204"/>
            <a:ext cx="8111700" cy="9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находить корень, подбирать родственное слово и слушать согласный в сильной позиции, ошибки исчезают одна за другой. Правило работает просто, а пишет по нему даже самый юный грамотей.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2026-05-22T00:36:56Z</dcterms:created>
  <dcterms:modified xsi:type="dcterms:W3CDTF">2026-05-22T00:36:56Z</dcterms:modified>
</cp:coreProperties>
</file>