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Разнообразие экосистем – ключевые темы и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 раскрывает взаимодействия живого и окружающей среды.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эволюция понятия экосистемы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совокупность живых организмов и среды, взаимосвязанных через энергию и вещества. Понятие введено в 1935 году Артуром Тенсли, с тех пор оно развивается в контексте изучения экологии и глобальных природных процессов.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сухопутных экосистем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богатство зелёной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характеризуются преобладанием древесной растительности, создающей сложные условия для множества видов животных и растений. Здесь происходит активный круговорот питательных веществ и энергии.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Степь: царство травянистых сообществ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— обширные пространства преимущественно с травянистой растительностью. Они отличаются континентальным климатом и служат важными угодьями для сельского хозяйства.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экстремальная адаптация к засухе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отличаются крайне низким увлажнением и высокой температурной амплитудой. Растения и животные обладают уникальными приспособлениями к выживанию в подобных условиях.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суровый мир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экосистемы расположены в арктических регионах, характеризуются коротким вегетационным периодом и доминированием мхов и низкорослых кустарников. Организмы здесь адаптированы к холодам.
</a:t>
            </a:r>
            <a:endParaRPr lang="en-US" sz="9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658138"/>
            <a:ext cx="4873500" cy="215007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сухопутных экосистем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параметров леса, степи, пустыни и тундры отображает климатические условия, биоразнообразие и хозяйственное значение.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климатов и биоты определяют уникальные хозяйственные роли и территориальное распределение экосистем.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 границы экосистем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Охватывают крошечные среды, такие как биоплёнки и капли воды, где обитают микроорганизмы.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масштаба озёр, лесов и полей, ограниченные определёнными природными условиями.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крупные природные комплексы, например, саванны и поймы рек с обширными биотопами.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Охватывают огромные пространства, например мировой океан, формируя основу биосферы планеты.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поток в экосистемах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около 10% энергии передаётся с одного уровня трофической цепи на следующий, остальные теряются в виде тепла.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снижение энергии ограничивает количество трофических уровней и оказывает влияние на устойчивость экосистемы.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ключевых групп организмов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Продуценты: создатели органического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растения и водоросли, синтезирующие органику из неорганических веществ с помощью фотосинтеза. Они обеспечивают базис питания всей экосистемы.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и редуценты: потребители и преобразователи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питаются продуктами труда продуцентов или друг друга. Редуценты разрушают органику, возвращая питательные вещества обратно в среду, поддерживая круговорот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в экосистемах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видовое разнообразие способствует стабильности, позволяя экосистеме адаптироваться к изменениям и минимизировать последствия стрессов.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тропических лесах концентрация видов растений достигает сотен на гектар, что создаёт сложные взаимодействия и устойчивость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пустынных экосистем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получают менее 250 мм осадков в год, с большими суточными перепадами температуры. Экстремальные условия формируют уникальную атмосферу выживания.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и растительное царства пустынь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условиях обитают верблюды, скорпионы и засухоустойчивые растения. Они приспособлены к экономии воды и защите от перегрева, например, ночной образ жизни и глубокие корни.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экосистемы: значение и функции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лесов на климат и атмосферу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регулируют климат за счёт поглощения CO2 и испарения влаги, поддерживая гидрологический баланс. Они влияют на погодные условия как местного, так и глобального масштаба.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ресурсы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обитает большинство видов животных планеты. Они поставляют древесину, медицинские растения и кислород, играя важную роль в жизни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экосистемы: характеристика и примеры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делятся на пресноводные, включая реки, озёра и болота, и морские, охватывающие океаны и моря. Они занимают основную часть земной поверхности и имеют важное экологическое значение.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экосистемы являются крупнейшим резервуаром биомассы, покрывая 71% поверхности планеты. В них формируются сложные пищевые цепи, например, от фитопланктона до млекопитающих, поддерживающие биологическое 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экосистемы: структура и функции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экосистемы образованы разнообразными микро- и макроорганизмами, такими как бактерии, грибы и дождевые черви. Они играют ключевую роль в разложении органического материала и формировании плодородной почвы.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сообщества обеспечивают круговорот веществ и поддержание биогеохимических циклов. В одном грамме плодородной почвы обитает свыше 10 миллиардов организмов, что свидетельствует о её высокой важности для экосистем.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тундры: особенности и представители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растительности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тундровых экосистемах преобладают низкорослые растения: мхи, лишайники и карликовые кустарники. Короткий вегетационный период и холодные условия требуют высокой адаптации, что определяет специфический растительный покров.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обитателями являются северный олень, песец, лемминг и белая сова. Эти виды демонстрируют адаптации к суровому климату и ограниченному кормовому ресурсу, обеспечивая экологическую устойчивость региона.
</a:t>
            </a:r>
            <a:endParaRPr lang="en-US" sz="11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Агроэкосистемы: особенности и проблемы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Агроэкосистемы создаются человеком для сельскохозяйственного производства и отличаются сниженным биологическим разнообразием. Они характеризуются управляемым обменом веществ и зависят от регулярных вмешательств.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включают истощение почв, снижение устойчивости к вредителям и необходимость использования удобрений и химической защиты. Это требует разработки сбалансированных методов управления для устойчивого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экосистемы: формирование и особенности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 экосистемы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территории формируются под влиянием масштабной человеческой деятельности, что приводит к созданию искусственных условий и сокращению естественного биоразнообразия, влияя на экологическую балансировку.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синантропных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городов увеличивается численность синантропных и инвазивных видов, таких как воробьи, крысы и одуванчики. Это отражает адаптацию живых организмов к антропогенным изменениям среды.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зелёных зон, загрязнение воздуха и эффект теплового острова создают экологические проблемы. Эти факторы снижают качество городской среды и требуют комплексных мер по охране.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связи и обмены в экосистемах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питания обеспечивают передачу энергии и веществ от продуцентов через консументов к редуцентам, поддерживая структурную целостность и функционирование экосистемы.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углерода, азота и воды реализуются благодаря взаимодействию биотических и абиотических компонентов, обеспечивая непрерывность жизненных процессов и биогеохимическую стабильность.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отношения, конкуренция и паразитизм регулируют численность и распределение видов, формируя динамическое равновесие и повышая устойчивость экосистемных функций.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устойчивость экосистем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внутри видов способствует адаптации и выживанию в изменяющихся условиях, поддерживая долгосрочную устойчивость экосистем.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обеспечивает сложные взаимодействия между организмами, создавая стабильные пищевые сети и повышая сопротивляемость стрессовым факторам.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 отражает разнообразие местообитаний, что обеспечивает широкий спектр экологических функций и биогеохимических процессов.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Взаимозаменяемость видов в пищевых сетях снижает риск катастрофического нарушения экосистем при исчезновении отдельных элементов.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7725" y="258900"/>
            <a:ext cx="49347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и вызовы для экосистем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184050" y="240275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угрозы включают загрязнение воды, воздуха и почвы, а также вырубку лесов и урбанизацию. Эти факторы вызывают деградацию среды и снижение биоразнообразия.
</a:t>
            </a:r>
            <a:endParaRPr lang="en-US" sz="10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184050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внедрение инвазивных видов усугубляют экологические проблемы. В результате ежегодно исчезает около 1% видов, что ослабляет экосистемные услуги и негативно влияет на человека.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экосистем: современные методы и примеры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природных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функционирует свыше 100 заповедников и национальных парков, которые защищают значительные экосистемные массивы. Это обеспечивает сохранение редких видов и природных процессов.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Восстановительные программы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восстановления лесов и степей помогают восстановить биоразнообразие и улучшить состояние почв. Примером успешного восстановления является реинтродукция зубра на Кавказе.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экологического просвещения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способствуют формированию экологического сознания и понимания важности сохранения экосистем. Это поддерживает активное участие общества в охране природы.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сохранения экосистем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 играет ключевую роль в поддержании биосферы и жизни человека. Современные вызовы требуют объединения усилий науки, общества и государства для защиты и восстановления природного баланса.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2026-05-10T05:56:57Z</dcterms:created>
  <dcterms:modified xsi:type="dcterms:W3CDTF">2026-05-10T05:56:57Z</dcterms:modified>
</cp:coreProperties>
</file>