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30715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треугольника: основные способы нахождения площади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95126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формул для одной фигуры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площадь треугольника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часто встречается в геометрических задачах, потому что на его основе строятся сложные фигуры. Умение выбирать формулу площади помогает быстро находить неизвестные величины и проверять решение по чертежу.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площади через основание и высоту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площади треугольника записывается так: S = ½ ah. Она подходит для любого треугольника, если известны основание и высота, проведённая к этому основанию.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a обозначает выбранное основание треугольника, а буква h — высоту. Высота всегда опускается перпендикулярно к основанию или его продолжению, поэтому образует прямой угол.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измеряется в квадратных единицах: мм², см², м². Это важно помнить при записи ответа, потому что численное значение без единицы не считается полным.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 треугольника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можно считать любую сторону треугольника, если к ней проведена соответствующая высота. В разных задачах удобно выбирать ту сторону, для которой высоту определить проще всего.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проводится из противоположной вершины перпендикулярно к основанию. Именно прямой угол отличает высоту от боковой стороны и помогает не перепутать элементы на чертеже.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вне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тупоугольном треугольнике высота может падать на продолжение стороны. Это нормальный случай, и формула площади всё равно остаётся той же.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обычно подписывают основание буквой a, высоту буквой h и отмечают прямой угол. Такая схема делает условие задачи более понятным и упрощает вычисления.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изменении основания и высоты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площадь равна половине произведения основания и высоты, поэтому достаточно сравнить сами значения этих двух величин.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основания или высоты площадь увеличивается; одинаковое произведение даёт одинаковую площадь.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S = ½ ah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прямоугольного треугольника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2081884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как 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два катета перпендикулярны, поэтому один можно считать основанием, а другой — высотой. Это сразу упрощает нахождение площади без дополнительных построений.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68856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прямоугольного треугольника используется формула S = ½ ab, где a и b — катеты. Она особенно удобна в школьных задачах, потому что все нужные данные уже даны.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7771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такого треугольника всегда составляет половину произведения катетов. Если умножить катеты, а затем разделить результат на 2, получится искомая площадь.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площади треугольника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 того, какие элементы треугольника известны в задаче.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описывают одну и ту же площадь, но используются в разных условиях задачи.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школьной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через две стороны и угол между ними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стороны и угол между ними, площадь находят по формуле S = ½ ab sin γ. Здесь γ — именно угол между сторонами a и b.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синус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учитывает, насколько стороны «наклонены» друг к другу. Чем больше угол, тем больше значение sin γ, а значит, меняется и площадь треугольника.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прямым углом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γ = 90°, синус равен 1, и формула превращается в S = ½ ab. Поэтому формула для любого угла обобщает случай прямоугольного треугольника.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формулу площади треугольника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какую запись применять в зависимости от данных в условии.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Герона для трёх сторон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Герона нужна, если в задаче известны только три стороны треугольника. Она позволяет найти площадь без высоты и без дополнительных угловых построений.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записывается так: S = √(p(p-a) (p-b) (p-c)). Здесь a, b и c — стороны треугольника, а p — полупериметр, равный половине суммы сторон.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Полупериметр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Полупериметр вычисляют по формуле p = (a+b+c)/2. Сначала находят p, затем подставляют его в формулу Герона и аккуратно выполняют действия по порядку.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площадь треугольника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читают условие и отмечают, что известно: стороны, высоты, углы или вид треугольника. Это помогает понять, какая формула подходит лучше всего.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нужную запись для площади. Выбор зависит от набора данных: основание и высота, прямой угол, две стороны с углом или три стороны.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Подставить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формулы все числа аккуратно подставляют на свои места. Важно следить за обозначениями, знаками и правильным порядком действий при вычислениях.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записывают площадь с нужной единицей измерения и сравнивают результат с условием задачи. Если ответ выглядит странно, вычисления стоит перепроверить.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площади по формуле S = ½ ah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основание и высота перемножаются, а затем результат делится на два. Это удобно видеть на числовых примерах.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произведение основания и высоты, тем больше площадь треугольника; деление на 2 сохраняет правило для всех случаев.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S = ½ ah на основе данных из условия задания.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площади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чаще всего возникают неточности при вычислении площади треугольника и как их избежать.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формулой, а с невнимательностью: важно правильно читать условие, подставлять нужные величины и не забывать единицы.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задач на площадь треугольника.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единицах: мм², см², дм², м² или км². Это показывает, что измеряется не длина, а размер поверхности фигуры.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все стороны указаны в сантиметрах, то и ответ должен быть в см². При данных в метрах результат записывают в м², без смешивания единиц.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единицами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важно помнить соотношения между единицами. Например, 1 м² равен 10 000 см², поэтому ошибочный перевод может сильно изменить численный результат.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верное число может стать неверным ответом, если забыть знак квадратной единицы. Поэтому после вычислений нужно отдельно проверить не только число, но и запись.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крыш часто видны треугольные детали. Чтобы рассчитать материал для одной части конструкции, нужно знать её площадь. Такие задачи помогают связать геометрию с реальной постройкой и показать, зачем нужны формулы на практике.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Дорожный знак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предупреждающие знаки имеют треугольную форму. При изготовлении важно точно рассчитать размеры поверхности, чтобы правильно подобрать материал и покрытие. Здесь площадь треугольника помогает работать не только с числами, но и с настоящими объектами.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чертёж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тетрадях и на схемах треугольники встречаются очень часто: в деталях фигур, планах, эскизах и разметке. Умение находить площадь позволяет сравнивать части рисунка и выполнять задания аккуратно, без лишних построений.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в реальных объектах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трёх треугольников при одном основании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основание одинаковое, поэтому меняется только площадь, связанная с высотой. Для сравнения удобно смотреть на высоту столбцов.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неизменном основании площадь растёт вместе с высотой: 3 см, 5 см и 7 см дают последовательное увеличение результата.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S = ½ ah для одинакового основания 12 см.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S = ½ ah верна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площади параллелограмма к площади треугольника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разными формулами площади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формулы описывают одну и ту же площадь, если в задаче правильно учтены все известные данные. Меняется только удобный способ вычисления, а не сам ответ.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½ ah универсальна и подходит для любого треугольника, если известны основание и высота. Она особенно понятна, когда высоту легко увидеть на чертеже.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S = ½ ab sin γ полезна, когда в условии даны две стороны и угол между ними. Она заменяет построение высоты и часто сокращает решение.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Герона применяется в тех случаях, когда известны только три стороны. Она позволяет найти площадь без дополнительных построений и углов, используя полупериметр.
</a:t>
            </a:r>
            <a:endParaRPr lang="en-US" sz="12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формул площади треугольника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случаи, чтобы быстро выбрать подходящую формулу по условию задачи.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формула связана со своими исходными данными, поэтому сначала нужно определить, что известно в задаче, а уже потом начинать вычисления.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площади треугольника из школьного курса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формулах площади треугольника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можно находить разными способами, но успех зависит от внимательного чтения условия. Если правильно выбрать формулу, аккуратно посчитать и не забыть единицы, ответ получится верным.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2026-06-03T13:34:21Z</dcterms:created>
  <dcterms:modified xsi:type="dcterms:W3CDTF">2026-06-03T13:34:21Z</dcterms:modified>
</cp:coreProperties>
</file>