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 в литературе: чувство, выбор и нравственный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раскрывает человека через его поступки и выбор.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любви важна в 8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 связь между личным опытом подростка и литературными героями. Через любовь писатели говорят о дружбе, сострадании, ответственности и способности оставаться человеком в трудной ситуации.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бывает любовь в литературе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важнее не название чувства, а то, как оно меняет героя и его поступки.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значимый смысл связан с самоотверженной и испытующей любовью: именно они сильнее всего раскрывают нравственный выбор.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по произведениям школьной программы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любовь в литературных произведениях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любовь проявляется в заботе, терпении и защите. Она создаёт для ребёнка чувство опоры и учит его замечать чужую боль.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Толстого и Чехова семья нередко становится местом доверия, но иногда — источником непонимания. Так писатели показывают, как дом влияет на характер.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семейные отношения литература раскрывает, способен ли герой к сочувствию, уважению и благодарности. Именно в семье любовь часто становится первой школой нравственности.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любовь как близкие человеческие чувства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как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дружба держится на доверии, уважении и общей правде. Она помогает героям не терять достоинство, когда обстоятельства становятся особенно трудными.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чувства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любовь часто похожи: обе требуют искренности и готовности быть рядом. Но дружба чаще сохраняет равенство, а любовь сильнее связана с личной ответственностью.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дружба и влюбленность: различия в литературных образах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разные чувства проявляются в поведении героя и в роли эпизода.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различает похожие чувства по глубине, поступкам и последствиям для героя.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по произведениям школьной программы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настоящей любви в художественном тексте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любовь не унижает человека. Она признаёт его право на собственный выбор, мнение и внутреннее достоинство, даже когда чувства очень сильны.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Любящий герой думает не только о себе. Он поддерживает, помогает в трудный момент и замечает то, что другому действительно необходимо.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подлинное чувство умеет ждать. Оно проходит через сомнения, испытания и время, не превращаясь в раздражение или обиду.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помогает понимать другого человека глубже. Она умеет прощать ошибки, если за ними не стоит равнодушие, ложь или сознательное зло.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делает чувство прочным. Герой не отказывается от близкого человека при первых трудностях и не меняет отношение под влиянием выгоды или страха.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любовь в сюжете литературного произведения
</a:t>
            </a:r>
            <a:endParaRPr lang="en-US" sz="205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любовной линии в художественном тексте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любовь в литературе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трещины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Недоверие, ложь и недоговорённость постепенно ослабляют чувство. Герои перестают слышать друг друга и начинают защищать только себя.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или трагедия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не умеет уступать и уважать другого, чувство распадается. В финале остаются разлука, горький опыт или нравственный урок.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конфликт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Гордость, ревность, давление семьи или социальное неравенство превращают отношения в борьбу. Любовь сталкивается с унижением и эгоизмом.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литературных героях, способных любить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привлекательность редко решает судьбу героя; важнее, умеет ли он быть надёжным и внимательным к другому.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верность и честность: именно они делают чувство устойчивым и помогают герою пройти испытание любовью.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по произведениям школьной программы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письмо и прощание: как любовь звучит в разных жанрах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говорит намёком и 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любовь редко объясняют прямо: её передают через метафоры, сравнения и повторяющиеся слова. Музыкальность строки делает чувство особенно сильным, а обращение к любимому человеку помогает услышать живой голос лирического героя.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показывает любовь через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чувство раскрывается не только в признаниях, но и в том, как герой заботится, ждёт, защищает или молчит. Важными становятся детали: письмо на столе, взгляд в сторону, пауза в разговоре, сцена прощания.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— разные оттенки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свеча и письмо создают атмосферу памяти, надежды и утраты одновременно. Такие детали помогают увидеть, что любовь в литературе бывает и радостной, и тревожной, и печальной, но всегда связана с внутренним движением героя.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них автор показывает не только эмоции, но и характер героя, его способность быть честным, бережным и верным.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приёмам анализа художественной речи в литературе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речевые ситуации особенно часто раскрывают чувство: признание, прощение и благодарность.
</a:t>
            </a:r>
            <a:endParaRPr lang="en-US" sz="21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средствами выражается любовь в 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поступки, детали и художественные приёмы помогают показать чувство по-разному.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выражается не одним знаком, а системой речи, действий и образов; именно поэтому чувство можно увидеть и в словах, и в молчании.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текста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любви: уважение, согласие, достоинство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выбору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чувство не навязывается и не требует отказа от собственной воли. Герой остаётся свободной личностью, а не чьей-то собственностью.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 достоинство становятся в литературе важным ориентиром. По ним автор показывает, где любовь возвышает человека, а где уже начинается ошибка.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без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проявляется в внимании и поддержке, но не в контроле. Если один человек всё решает за другого, чувство теряет нравственную чистоту.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принуждения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Манипуляция, ревность и угрозы обычно приводят к разрушению отношений. Художественный текст ясно показывает: там, где есть насилие, любви уже нет.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сопровождают героев любовных историй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меняются вместе с сюжетом: чувства героя зависят от встречи, испытания и ответа другого 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переживаний обычно приходится на момент неопределённости, а финал чаще приводит к внутреннему успокоению или к осознанию потери.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эмоциональной динамики по художественным произведениям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себе как нравственная основа героя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себя в литературном смысле — значит уважать своё достоинство, не соглашаться на унижение и не предавать собственные нравственные принципы ради чужого одобрения.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 внутренней опорой легче отличает искренность от обмана. Он не позволяет страху или зависимости полностью управлять своим выбором и сохраняет ясность мысли.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самоуважение не делает человека эгоистом. Напротив, оно помогает ему строить здоровые отношения, в которых любовь поддерживает личность, а не разрушает её.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отношение между героями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возможных пути: взаимность укрепляет связь, а неразделённое чувство меняет героя по-другому.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Лермонтов, Тургенев, Толстой, Чехов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выбор и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 писателей любовь часто ставит героя перед трудным решением: сохранить личное счастье или остаться верным долгу. Из-за этого чувство становится не только радостью, но и нравственным испытанием.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проверка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увидеть глубину персонажа. По тому, как он любит, можно понять его честность, силу, способность к сочувствию и умение отвечать за свой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понимают неверно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сводить любовь только к романтической истории. В литературе это чувство бывает семейным, дружеским, самоотверженным и даже болезненно тяжёлым.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считать, что сильная ревность доказывает глубину любви. На самом деле авторы часто показывают в ней страх, эгоизм или желание обладать человеком.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ожидать обязательного счастливого финала. Художественный текст может завершиться разлукой, потерей или внутренним взрослением героя.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думать, что жертва всегда оправдывает чувство. Литература напоминает: если в любви нет уважения и достоинства, она не становится настоящей.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литературе: чувство, которое проверяет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любовь как силу, которая раскрывает характер и заставляет делать выбор. Она учит видеть в другом человеке личность и понимать, что настоящее чувство всегда связано с ответственностью.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2026-05-19T05:46:21Z</dcterms:created>
  <dcterms:modified xsi:type="dcterms:W3CDTF">2026-05-19T05:46:21Z</dcterms:modified>
</cp:coreProperties>
</file>