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925" y="2948274"/>
            <a:ext cx="3804900" cy="1761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912400"/>
            <a:ext cx="43020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в океане: острова, архипелаги и атоллы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572000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рассказывают о силе океана, вулканов и времени.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9225" y="1659711"/>
            <a:ext cx="2812500" cy="1906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26781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среди вод: где она встречается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195900" y="2834825"/>
            <a:ext cx="2678100" cy="20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архипелаги и атоллы — это участки суши, окружённые водой. Они различаются происхождением, размерами и природой. Одни связаны с материками, другие — с вулканами или кораллами.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850" y="2190150"/>
            <a:ext cx="576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850" y="2222150"/>
            <a:ext cx="576000" cy="51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09850" y="2190150"/>
            <a:ext cx="576000" cy="57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океанической суши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11850" y="3550225"/>
            <a:ext cx="2292300" cy="8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острова когда-то были частью материка и позже отделились водой. Обычно они крупнее других, имеют разнообразный рельеф и часто напоминают по природе соседнюю сушу.
</a:t>
            </a:r>
            <a:endParaRPr lang="en-US" sz="1058" dirty="0"/>
          </a:p>
        </p:txBody>
      </p:sp>
      <p:sp>
        <p:nvSpPr>
          <p:cNvPr id="12" name="Text 3"/>
          <p:cNvSpPr txBox="1"/>
          <p:nvPr/>
        </p:nvSpPr>
        <p:spPr>
          <a:xfrm>
            <a:off x="511850" y="3023000"/>
            <a:ext cx="22923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Материковые острова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7850" y="3550225"/>
            <a:ext cx="2292300" cy="8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острова создаются живыми коралловыми организмами в тёплой воде. Они обычно низкие, почти плоские и особенно уязвимы для штормов и подъёма уровня океана.
</a:t>
            </a:r>
            <a:endParaRPr lang="en-US" sz="1171" dirty="0"/>
          </a:p>
        </p:txBody>
      </p:sp>
      <p:sp>
        <p:nvSpPr>
          <p:cNvPr id="14" name="Text 5"/>
          <p:cNvSpPr txBox="1"/>
          <p:nvPr/>
        </p:nvSpPr>
        <p:spPr>
          <a:xfrm>
            <a:off x="6307850" y="3023000"/>
            <a:ext cx="22923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острова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3409850" y="3550225"/>
            <a:ext cx="2292300" cy="8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возникают там, где из-под воды поднимается вулкан. Лава и пепел наращивают сушу, поэтому острова нередко бывают гористыми, крутыми и богатыми горячими источниками.
</a:t>
            </a:r>
            <a:endParaRPr lang="en-US" sz="1163" dirty="0"/>
          </a:p>
        </p:txBody>
      </p:sp>
      <p:sp>
        <p:nvSpPr>
          <p:cNvPr id="16" name="Text 7"/>
          <p:cNvSpPr txBox="1"/>
          <p:nvPr/>
        </p:nvSpPr>
        <p:spPr>
          <a:xfrm>
            <a:off x="3409850" y="3023000"/>
            <a:ext cx="22923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острова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появляется остров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пути: вулканический и коралловый.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275" y="1814892"/>
            <a:ext cx="3738900" cy="26325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острова: примеры и признаки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23150" y="1991352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острова сложены лавой, пеплом и вулканическими породами. Они формируются в местах, где магма поднимается к поверхности и постепенно создаёт новую сушу.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23150" y="1745650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Вулканическое происхождение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3150" y="2816344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вулканических островов характерны высокие горы, крутые склоны и обрывистые берега. Морские волны долго размывают их края, но рельеф остаётся неровным и выразительным.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23150" y="2570642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берега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3150" y="364133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многих вулканических островах есть горячие источники, застывшие потоки лавы и участки недавних извержений. Это помогает понять, что остров ещё связан с внутренними процессами Земли.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23150" y="3395633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активности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23150" y="4466327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островам относятся Исландия, Гавайские острова и Курильские острова. Их природа показывает, как вулканизм может создавать целые участки суши посреди океана.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23150" y="4220625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острова мира по площади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данные; значения округлены по площади крупнейших островов мира.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размеры островов сильно различаются даже в пределах одной категории суши.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Гренландия значительно превосходит остальные острова по площади, а остальные крупные острова заметно меньше и ближе друг к другу по размерам.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Архипелаги и их особенности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00850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островов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253550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Архипелагом называют несколько островов, расположенных близко друг к другу. Они могут быть разного размера, но обычно образуют единую природную и хозяйственную систему.
</a:t>
            </a:r>
            <a:endParaRPr lang="en-US" sz="1119" dirty="0"/>
          </a:p>
        </p:txBody>
      </p:sp>
      <p:sp>
        <p:nvSpPr>
          <p:cNvPr id="12" name="Text 4"/>
          <p:cNvSpPr txBox="1"/>
          <p:nvPr/>
        </p:nvSpPr>
        <p:spPr>
          <a:xfrm>
            <a:off x="4812225" y="1800850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12225" y="2253550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архипелаги связаны с вулканизмом, границами литосферных плит или шельфом материков. Поэтому в их строении часто заметны следы движения земной коры.
</a:t>
            </a:r>
            <a:endParaRPr lang="en-US" sz="1119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338831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крупных архипелагов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3791531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состоит из тысяч островов, а Индонезия включает ещё больше. Такие территории важны для сравнения: каждый остров может иметь свой климат, рельеф и ресурсы.
</a:t>
            </a:r>
            <a:endParaRPr lang="en-US" sz="1119" dirty="0"/>
          </a:p>
        </p:txBody>
      </p:sp>
      <p:sp>
        <p:nvSpPr>
          <p:cNvPr id="16" name="Text 8"/>
          <p:cNvSpPr txBox="1"/>
          <p:nvPr/>
        </p:nvSpPr>
        <p:spPr>
          <a:xfrm>
            <a:off x="4812225" y="3338831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островами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12225" y="3791531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островами особенно значимы паромы, мосты и морские перевозки. Без них людям трудно передвигаться, доставлять товары и поддерживать связь между населёнными пунктами.
</a:t>
            </a:r>
            <a:endParaRPr lang="en-US" sz="11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8039" y="2199550"/>
            <a:ext cx="5107922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островной суши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острова можно сравнить по происхождению, примерам и главным природным признакам.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острова напрямую влияет на его размеры, рельеф и устойчивость к природным воздействиям.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2750" y="1437575"/>
            <a:ext cx="36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62750" y="2842400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62750" y="4225687"/>
            <a:ext cx="360000" cy="36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9459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растений и животных на островах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664309" y="1177500"/>
            <a:ext cx="32097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Эндемичные виды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664175" y="1630400"/>
            <a:ext cx="3209700" cy="5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часто живут виды, которых нет больше нигде. Изоляция помогает им сохраняться, поэтому здесь встречаются редкие растения, птицы и рептилии с узким ареалом.
</a:t>
            </a:r>
            <a:endParaRPr lang="en-US" sz="999" dirty="0"/>
          </a:p>
        </p:txBody>
      </p:sp>
      <p:sp>
        <p:nvSpPr>
          <p:cNvPr id="14" name="Text 4"/>
          <p:cNvSpPr txBox="1"/>
          <p:nvPr/>
        </p:nvSpPr>
        <p:spPr>
          <a:xfrm>
            <a:off x="5664309" y="2545250"/>
            <a:ext cx="32097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 природа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5664175" y="2998150"/>
            <a:ext cx="3209700" cy="5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территория делает островные экосистемы уязвимыми. Если исчезает один вид или меняется среда, последствия быстро отражаются на всём природном сообществе.
</a:t>
            </a:r>
            <a:endParaRPr lang="en-US" sz="999" dirty="0"/>
          </a:p>
        </p:txBody>
      </p:sp>
      <p:sp>
        <p:nvSpPr>
          <p:cNvPr id="16" name="Text 6"/>
          <p:cNvSpPr txBox="1"/>
          <p:nvPr/>
        </p:nvSpPr>
        <p:spPr>
          <a:xfrm>
            <a:off x="5664309" y="3913000"/>
            <a:ext cx="32097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эндемиков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5664175" y="4365900"/>
            <a:ext cx="3209700" cy="5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известным островным эндемикам относятся киви в Новой Зеландии и лемуры на Мадагаскаре. На тихоокеанских островах также много редких птиц и ящериц.
</a:t>
            </a:r>
            <a:endParaRPr lang="en-US" sz="9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449" y="165550"/>
            <a:ext cx="4148102" cy="4812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045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островов и влияние океана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25" y="2393329"/>
            <a:ext cx="4213508" cy="46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медленно нагревается и остывает, поэтому зима на островах обычно мягче, а лето прохладнее. Разница температур между сезонами здесь часто меньше, чем внутри материка.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2115110"/>
            <a:ext cx="4213508" cy="22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Мягче, чем на материке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60425" y="3318625"/>
            <a:ext cx="4213508" cy="46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многих островах часто дуют сильные ветры и держится высокая влажность. Воздух приносит морскую соль и влагу, а погода может меняться очень быстро в течение дня.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3040406"/>
            <a:ext cx="4213508" cy="22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влажность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660425" y="4243922"/>
            <a:ext cx="4213508" cy="46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Облака, туманы и осадки нередко возникают рядом с побережьем. Из-за влияния океана на островах важны точные наблюдения за погодой и защита жилья от штормов.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3965702"/>
            <a:ext cx="4213508" cy="22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у берега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островов для жизни людей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«Суша в океане»; условное распределение для сравнения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крупных островах сосредоточены города, дороги и морские гавани, а на небольших особенно заметна зависимость от моря и поставок с материка.
</a:t>
            </a:r>
            <a:endParaRPr lang="en-US" sz="1411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доли связаны с жильём, туризмом и рыболовством: именно они чаще всего определяют повседневную жизнь островов.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острова и рифы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4072100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тёплой чистой воде поселяются коралловые полипы. Им нужны солнечный свет и спокойные условия, поэтому такие формы чаще встречаются в тропиках.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691350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мелководье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233388" y="3414050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Полипы строят известковый скелет, а после их гибели на их месте остаётся твёрдый каркас. Со временем он нарастает и превращается в коралловый риф.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233400" y="3033300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рифа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96800" y="2906214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риф поднимается выше уровня моря, появляется низкий остров. Если же вокруг остаётся лагуна, образуется атолл — кольцевая форма суши.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196800" y="2525475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или атолл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300" y="2813770"/>
            <a:ext cx="8447400" cy="19798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7596300" cy="10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для островной суши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09925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уровня океана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409925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повышение уровня воды может затопить низкие участки берега, изменить линию побережья и повредить дома, дороги и причалы на островах с малой высотой.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962050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 природной среды
</a:t>
            </a:r>
            <a:endParaRPr lang="en-US" sz="1047" dirty="0"/>
          </a:p>
        </p:txBody>
      </p:sp>
      <p:sp>
        <p:nvSpPr>
          <p:cNvPr id="18" name="Text 5"/>
          <p:cNvSpPr txBox="1"/>
          <p:nvPr/>
        </p:nvSpPr>
        <p:spPr>
          <a:xfrm>
            <a:off x="6962050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и низкие острова особенно уязвимы: их почвы тонкие, а экосистемы легко нарушаются. Любое изменение климата или берега сразу отражается на природе и жизни людей.
</a:t>
            </a:r>
            <a:endParaRPr lang="en-US" sz="798" dirty="0"/>
          </a:p>
        </p:txBody>
      </p:sp>
      <p:sp>
        <p:nvSpPr>
          <p:cNvPr id="19" name="Text 6"/>
          <p:cNvSpPr txBox="1"/>
          <p:nvPr/>
        </p:nvSpPr>
        <p:spPr>
          <a:xfrm>
            <a:off x="4778008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пресной воды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4778008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маленьких островах мало рек и запасов подземной воды, поэтому засуха быстро становится проблемой. Солёная морская вода может проникать в источники и ухудшать качество воды.
</a:t>
            </a:r>
            <a:endParaRPr lang="en-US" sz="779" dirty="0"/>
          </a:p>
        </p:txBody>
      </p:sp>
      <p:sp>
        <p:nvSpPr>
          <p:cNvPr id="21" name="Text 8"/>
          <p:cNvSpPr txBox="1"/>
          <p:nvPr/>
        </p:nvSpPr>
        <p:spPr>
          <a:xfrm>
            <a:off x="2593967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Штормы и наводнения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2593967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 и волны ускоряют размыв берегов, приносят солёную воду на сушу и разрушают постройки. После штормов островам требуется долгий период восстановления.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980914"/>
            <a:ext cx="4637700" cy="19028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острова мира и их особенности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географии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происхождение и географическое положение острова сильно влияют на его природу и условия жизни людей.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одного типа могут сильно различаться, но их природа всегда связана с происхождением, климатом и положением в океане.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461" y="1224825"/>
            <a:ext cx="2807078" cy="2343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000" y="1225561"/>
            <a:ext cx="2808000" cy="23418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68461" y="1224825"/>
            <a:ext cx="2807078" cy="2343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используют острова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крупных островах часто вырастают города-порты, через которые идут грузы, пассажиры и рыба. Здесь строят гавани, склады и аэродромы, чтобы связать остров с другими районами. Жизнь таких мест почти всегда зависит от моря и надёжного транспорта.
</a:t>
            </a:r>
            <a:endParaRPr lang="en-US" sz="890" dirty="0"/>
          </a:p>
        </p:txBody>
      </p:sp>
      <p:sp>
        <p:nvSpPr>
          <p:cNvPr id="12" name="Text 3"/>
          <p:cNvSpPr txBox="1"/>
          <p:nvPr/>
        </p:nvSpPr>
        <p:spPr>
          <a:xfrm>
            <a:off x="374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морские ворота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6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островных районах люди издавна живут за счёт рыбы, морепродуктов и небольших полей. Здесь важно беречь почву, воду и морские ресурсы, потому что площадь суши ограничена. Урожай часто дополняют поставки с материка.
</a:t>
            </a:r>
            <a:endParaRPr lang="en-US" sz="952" dirty="0"/>
          </a:p>
        </p:txBody>
      </p:sp>
      <p:sp>
        <p:nvSpPr>
          <p:cNvPr id="14" name="Text 5"/>
          <p:cNvSpPr txBox="1"/>
          <p:nvPr/>
        </p:nvSpPr>
        <p:spPr>
          <a:xfrm>
            <a:off x="6170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сельское хозяйство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168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берега, песчаные пляжи и чистая вода делают острова привлекательными для отдыха. Туристы приезжают не только за морем, но и за природой, наблюдением за вулканами, рифами и необычными пейзажами. Поэтому на островах развиваются гостиницы и экскурсии.
</a:t>
            </a:r>
            <a:endParaRPr lang="en-US" sz="890" dirty="0"/>
          </a:p>
        </p:txBody>
      </p:sp>
      <p:sp>
        <p:nvSpPr>
          <p:cNvPr id="16" name="Text 7"/>
          <p:cNvSpPr txBox="1"/>
          <p:nvPr/>
        </p:nvSpPr>
        <p:spPr>
          <a:xfrm>
            <a:off x="3272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отдых у воды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остров меняется со временем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процессы и деятельность человека постепенно изменяют береговую линию острова.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в океанах Земли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географическая оценка по школьному курсу; условный индекс для наглядности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особенно богат островами, потому что здесь много зон вулканизма и архипелагов. В холодных широтах островов меньше.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островов связано с тектонической активностью и климатом: чем больше вулканических зон и мягче условия, тем больше островов.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275" y="1814892"/>
            <a:ext cx="3738900" cy="26325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 островных экосистем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23150" y="1991352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территория ограничена, поэтому видов обычно меньше, чем на материке. Любое нарушение среды быстро отражается на всей экосистеме и может затронуть сразу многие организмы.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23150" y="1745650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места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3150" y="2816344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Завезённые животные и растения нередко вытесняют местные виды, потому что у них нет привычных врагов. Особенно опасны крысы, кошки и быстро разрастающиеся сорняки.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23150" y="2570642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виды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3150" y="364133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островные виды приспособлены к одному конкретному месту и не могут быстро переселиться. Поэтому исчезновение леса, загрязнение или охота становятся для них серьёзной угрозой.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23150" y="3395633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защита природы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23150" y="4466327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защиты создают заповедники, ограничивают вырубку леса и регулируют туризм. Важно также следить за завозом животных и растений, чтобы не нарушать местные сообщества.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23150" y="4220625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природу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изучение островов важно на уроке географии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67275"/>
            <a:ext cx="2354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процессов Земли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470846"/>
            <a:ext cx="2354400" cy="14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помогают увидеть, как работают вулканы, как движутся литосферные плиты и как море разрушает и создаёт берега. На таких примерах легче понять связи между природными процессами.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19600" y="1867275"/>
            <a:ext cx="2354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и человека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519600" y="2470846"/>
            <a:ext cx="2354400" cy="14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показывают, как люди приспосабливаются к ограниченной территории, зависят от моря и меняют ландшафт. Это помогает лучше понять хозяйство, расселение и охрану природы.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94800" y="1867275"/>
            <a:ext cx="2354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условий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394800" y="2470846"/>
            <a:ext cx="2354400" cy="14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удобно сравнивать климат, рельеф, почвы и растительность. Одни острова высокие и гористые, другие низкие и коралловые, поэтому различия заметны особенно хорошо.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44275"/>
            <a:ext cx="6435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в океане: главный вывод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4811100" y="3224350"/>
            <a:ext cx="40629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архипелаги и атоллы по-разному возникли, но все они помогают увидеть связь между океаном, климатом, природой и жизнью людей. Их нужно беречь особенно внимательно.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2026-06-02T11:46:43Z</dcterms:created>
  <dcterms:modified xsi:type="dcterms:W3CDTF">2026-06-02T11:46:43Z</dcterms:modified>
</cp:coreProperties>
</file>