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Сурков: поэт военного времени
</a:t>
            </a:r>
            <a:pPr algn="l" indent="0" marL="0">
              <a:lnSpc>
                <a:spcPct val="90000"/>
              </a:lnSpc>
              <a:buNone/>
            </a:pPr>
            <a:r>
              <a:rPr lang="en-US" sz="237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Стихи, рождённые на фронте, и память о человеке
</a:t>
            </a:r>
            <a:endParaRPr lang="en-US" sz="2374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Сурков прожил эпоху переломов и сделал её слышимой в поэзии. Его жизненный опыт — деревня, армия, журналистика и фронт — помог создать стихи о долге, Родине, товариществе и человеческой стойкости в годы испытаний.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Сурков важен для литературы XX века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которое научило видеть жизнь без прикрас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Сурков родился в 1899 году в ярославской деревне Середнево и с детства знал труд сельской семьи. Ранние впечатления от деревенской жизни позже помогли ему писать просто и точно, без лишних украшений, но с большой внутренней силой.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самообразование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Начальное образование он получил в сельской школе, а затем много учился сам. Книги и постоянная работа над собой расширяли его кругозор. Благодаря этому Сурков рано научился находить ясные слова для сложных чувств и жизненных наблюдений.
</a:t>
            </a:r>
            <a:endParaRPr lang="en-US" sz="868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уроки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труд, близость к природе и опыт повседневной нужды воспитали в нём внимательность к людям. Эти детские впечатления стали основой его поэтической интонации: спокойной, честной и понятной школьнику, который только начинает знакомство с военной лирикой.
</a:t>
            </a:r>
            <a:endParaRPr lang="en-US" sz="86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Сурков работал в деревне и в городе, видел непростую жизнь обычных людей и перемены начала XX века.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начал печататься и пробовал себя в разных жанрах, опираясь на личный опыт и наблюдения.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темы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текстах заметны деревенские мотивы, интерес к судьбе страны и уважение к человеку труда.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литературе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биографическим сведениям А. А. Суркова; даты из учебного историко-литературного обзора.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показывает, как биография Суркова постепенно переходила от личного опыта к большой теме войны.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1940-м годам, тем сильнее в его творчестве звучат фронтовые и гражданские мотивы.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 А. А. Суркова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Гражданской войны сделал его стихи более строгими и конкретными: в них важны не лозунги, а действие, риск и ежедневная ответственность человека на войне.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поэзия передаёт не романтику сражений, а реальную цену победы. Поэтому она звучит убедительно и остаётся понятной современному читателю.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Сурков часто обращался к образам боя, похода, красноармейского отряда и боевого товарищества, показывая, как в трудных условиях проверяется верность делу и людям.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жизни и поэзии Суркова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1941 года Сурков работал фронтовым корреспондентом, бывал на передовой и писал для газет очерки, стихи и заметки. Он видел солдатский быт, тревожные переходы и редкие минуты отдыха.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фронтовой опыт помог ему говорить о войне без громких слов. В его лирике чувствуется сдержанность, точность наблюдения и особая человечность, близкая тем, кто сам переживал военное время.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Сурков на фронтах Великой Отечественной войны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наблюдения на фронте до публикации и отклика читателей.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фронтовая жизнь превращалась в стихотворение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931" y="1291100"/>
            <a:ext cx="263288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4125" y="3055087"/>
            <a:ext cx="300900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«В землянке»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ощутимы мороз, тесная землянка и тревожное ожидание. Эти детали сразу переносят читателя в условия фронтовой зимы и делают картину очень зримой.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холод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военной темой звучит тёплое чувство к любимому человеку. Именно эта нежность помогает стихотворению сохранить человеческое измерение даже в суровой обстановке войны.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интонация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к тексту написал Константин Листов. Песенная форма усилила его выразительность и помогла произведению быстро стать известным не только на фронте, но и в тылу.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судьба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искренность и узнаваемая тема разлуки сделали «В землянке» близкой миллионам людей. Песня осталась в культурной памяти как голос военного времени.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многих поколений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4342" y="1394038"/>
            <a:ext cx="5695316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заметное место в его наследии занимают военная лирика и тексты, связанные с фронтом и песенной культурой.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биографический материал об А. А. Суркове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творчестве Суркова соединяются песенная лирика, гражданская поэзия и фронтовая публицистика.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А. А. Суркова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у Суркова звучит как личная ответственность за страну: она связана не с лозунгом, а с судьбой простого человека, который защищает близких и родную землю.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погибших в его поэзии передается через спокойные, сдержанные детали: дорога, ночь, снег, костер и военный путь создают ощущение сурового, но живого фронтового мира.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солдатской дружбы помогает показать войну как испытание взаимной поддержки. Рядом с тревогой в стихах всегда есть верность товарищу, письмо из дома и надежда на встречу.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мужество в стихах Суркова не противопоставлены друг другу: чувство к близкому человеку становится источником силы, а не отвлечением от воинского долга.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 образы в поэзии Суркова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Сурков выбирал простые, точные слова, чтобы стихи были понятны сразу. Его речь звучит естественно и доверительно, словно разговор человека, пережившего войну.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его поэзии характерны ясный ритм, короткая строка и песенная строфа. Благодаря этому многие тексты легко запоминаются и хорошо звучат вслух.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у Суркова переданы сдержанно, без громких украшений. Именно такая интонация делает его стихи близкими школьникам и особенно убедительными для читателя.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биографии и обзорным статьям о творчестве А. А. Суркова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поэзии, Сурков активно работал как журналист и редактор, поэтому его литературная биография связана не только со стихами, но и с печатным словом.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военная лирика определяла его творческий облик, а остальные жанры поддерживали и расширяли эту главную тему.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занимали главное место в творчестве Суркова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562" y="1471725"/>
            <a:ext cx="168600" cy="168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650" y="1481745"/>
            <a:ext cx="185700" cy="148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5012" y="3293697"/>
            <a:ext cx="185700" cy="1650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68900" y="480000"/>
            <a:ext cx="8206200" cy="5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Редакторская и общественная работа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редакциях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Сурков участвовал в литературной редакторской работе, помогая отбирать и готовить тексты к публикации. Это требовало внимательности к слову и понимания задач времени.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был связан с деятельностью писательских организаций, где обсуждались книги, литературные направления и роль писателя в обществе. Так он влиял на культурную жизнь страны.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0300" y="3680655"/>
            <a:ext cx="7941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литературы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собственных стихов, Сурков содействовал развитию советской литературы как редактор и общественный деятель. Его опыт соединял творчество, ответственность и практическую работу.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Суркова легко переходили в песню, потому что в них были ясный ритм, выразительная интонация и чувство, понятное слушателю. Такие тексты быстро запоминались и распространялись.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важной стала песня «В землянке»: она звучала на фронте, в тылу и после войны. Именно через песню многие впервые узнавали Суркова как лирика военного поколения.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Сурков и песенная культура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биографические сведения о А. А. Суркове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примеры официального признания Суркова и их значение для его литературной биографии.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показывают, что значение Суркова было признано на государственном уровне: его ценили как поэта, автора военной лирики и общественного деятеля.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 поэта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0800" y="14561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Суркова читали на фронте, потому что в них узнавались солдатский быт, ожидание, дружба и вера в возвращение. Они поддерживали людей в трудное время.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1288950" y="2648400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изучение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его тексты вошли в литературное чтение как примеры честной и ясной фронтовой лирики. Ученики видели в них живой рассказ о времени испытаний.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877125" y="38875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восьмиклассников Сурков важен простотой языка, понятными образами и сильным чувством долга. Его стихи помогают говорить о войне через человеческие переживания.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Сурков в школьном изучении и фронтовом чтении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истории создания и распространения песни «В землянке», 1942 год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быстро обрела жизнь вне книги: ее пели и на импровизированных фронтовых вечерах, и дома, когда хотелось поддержать близких словом и музыкой.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силу песне придали простота, правдивость и эмоциональная честность; именно поэтому она стала частью общей памяти о войне.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«В землянке» стала народной песней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1983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завершением жизни Алексея Суркова, но не его литературного присутствия.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 А. Суркове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поэта его стихи продолжают читать в школе и вспоминать как важную часть фронтовой лирики XX века.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А. А. Суркова для литературы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Сурков показал, что о войне можно говорить просто и сильно: через живую человеческую интонацию, фронтовую правду и песню, которую помнит не одно поколение.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2026-05-22T20:13:22Z</dcterms:created>
  <dcterms:modified xsi:type="dcterms:W3CDTF">2026-05-22T20:13:22Z</dcterms:modified>
</cp:coreProperties>
</file>