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 странах Европы и России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сравнение и короткие факты помогут быстро разобраться.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Россия: с чего начать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множество стран, а Россия занимает огромную территорию сразу в двух частях света. Разберём карту, регионы, население, языки, символы и главное сравнение без лишней сложности.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ориентирование: где что находится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находится западнее России и окружена несколькими морями: Северным, Балтийским, Атлантическим, Средиземным и Чёрным. Это помогает понять её связь с морской торговлей и климатом.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восток Европы и север Азии, поэтому её территория очень протяжённая. На карте это видно особенно хорошо, если провести взгляд от запада к Дальнему Востоку.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Условную границу Европы и Азии чаще всего проводят по Уральским горам, реке Урал и Каспийскому морю. Это не стена, а удобная географическая линия для ориентирования.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55867"/>
            <a:ext cx="384900" cy="397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4922" y="1547825"/>
            <a:ext cx="361725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83458"/>
            <a:ext cx="384900" cy="34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набор стран и столиц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больше сорока государств, и у каждого свой язык, история и столица. Поэтому карта региона выглядит как мозаика из небольших и крупных стран.
</a:t>
            </a:r>
            <a:endParaRPr lang="en-US" sz="114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площади страны в европейской части континента помогают понять масштаб региона: Россия, Украина, Франция, Испания и Швеция занимают особенно заметное место на карте.
</a:t>
            </a:r>
            <a:endParaRPr lang="en-US" sz="105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удобно использовать как ориентиры при изучении карты. Лондон, Париж, Берлин, Рим, Мадрид и Варшава часто встречаются в новостях, учебниках и на туристических маршрутах.
</a:t>
            </a:r>
            <a:endParaRPr lang="en-US" sz="1073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европейские столицы стали центрами культуры, науки и транспорта. Через них проходят важные дороги, железные линии, деловые связи и туристические потоки.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столицы, легче запоминать страны целыми группами. Такой способ помогает быстрее ориентироваться в Европе и не путать соседние государства.
</a:t>
            </a:r>
            <a:endParaRPr lang="en-US" sz="1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 регионам: Север и Запад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5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известен длинными зимами, прохладным климатом и морскими пейзажами. Норвегия, Швеция, Финляндия, Дания и Исландия часто ассоциируются именно с такими условиями.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леса и озёра — важная часть северного ландшафта. Природа здесь влияет на образ жизни, транспорт и даже на расселение людей.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города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Европы связан с крупными городами, портами и давними торговыми маршрутами. Великобритания, Франция, Нидерланды и Бельгия долго развивали обмен товарами и идеями.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западных странах особенно заметны международные связи, деловая активность и густая сеть транспорта. Это помогает им быть важными центрами Европы.
</a:t>
            </a:r>
            <a:endParaRPr lang="en-US" sz="9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 регионам: Центр, Юг и Восток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соединяет разные языки и традиции. Германия, Польша, Чехия, Австрия и Швейцария находятся рядом, но сохраняют собственную историю, культуру и уклад жизни.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отличается более тёплым климатом и морским образом жизни. Италия, Испания, Греция и Португалия известны побережьями, старинными городами и яркими культурными традициями.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занимает большие равнины и включает территории с очень разными народами и языками. Здесь особенно заметно сочетание сельских ландшафтов, больших городов и промышленных районов.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Европы не имеют жёстких границ по природе и культуре. Они помогают удобнее изучать страны, потому что показывают общие черты соседних государств.
</a:t>
            </a:r>
            <a:endParaRPr lang="en-US" sz="9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Eurostat; национальные статистические службы стран Европы, оценки 2023–2024.
</a:t>
            </a:r>
            <a:endParaRPr lang="en-US" sz="69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Европы: много стран, разные масштабы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странах живут десятки миллионов человек, а в других — гораздо меньше. На плотность населения сильно влияют столицы, промышленные районы и морские побережья.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крупнейшие страны заметно выделяются, но даже небольшие государства могут быть очень густо заселены.
</a:t>
            </a:r>
            <a:endParaRPr lang="en-US" sz="10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масштабы, столица и крупные города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крупнейшая страна мира по площади. Её территория охватывает огромные природные зоны, от арктических районов до степей и лесов.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страны составляет примерно 146 миллионов человек. При таком масштабе люди живут очень неравномерно: особенно много жителей сосредоточено в крупных городах.
</a:t>
            </a:r>
            <a:endParaRPr lang="en-US" sz="999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и главный политический центр России. Здесь находятся важнейшие государственные учреждения, а также крупные транспортные узлы и культурные площадки.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Новосибирск, Екатеринбург, Казань и Нижний Новгород часто называют среди крупнейших городов. Каждый из них важен по-своему: промышленностью, наукой, историей или транспортом.
</a:t>
            </a:r>
            <a:endParaRPr lang="en-US" sz="9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двух частей света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Европе и Азии, поэтому её территория особенно протяжённая. На школьной карте это хорошо видно по линии Уральских гор.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часто используют как природную границу между Европой и Азией. Дополняют её река Урал и Каспийское море, которые помогают ориентироваться на карте.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характер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 более густо заселена и содержит много крупных городов, а азиатская — намного просторнее. Там больше природных богатств и очень большие расстояния между населёнными пунктами.
</a:t>
            </a:r>
            <a:endParaRPr lang="en-US" sz="10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и этнолингвистические исследования России; оценки Института языкознания РАН.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насколько языковое и культурное разнообразие заметно даже в одной большой стране.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и диалектов используют народы России, по оценкам лингвистов и этнографов.
</a:t>
            </a:r>
            <a:endParaRPr lang="en-US" sz="25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особенностям Европы и России, без использования спорных числовых оценок.
</a:t>
            </a:r>
            <a:endParaRPr lang="en-US" sz="52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 мягкого до сурового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показывает: чем севернее, тем длиннее и холоднее зима. В России контраст заметнее из-за огромной протяжённости с севера на юг.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теплее на юге, а Россия сильнее отличается между севером и югом: климатический диапазон шире.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символы стран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символы городов
</a:t>
            </a:r>
            <a:pPr algn="ctr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Лондон и Рим узнают по одному взгляду: башня, часы и древний амфитеатр стали почти такими же известными, как сами города. Эти образы помогают быстро связать столицу с её историей и архитектурой.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часто вспоминают Кремль и Красную площадь: это не только узнаваемые места, но и важные исторические центры страны. Рядом с ними матрёшка, самовар и берёза создают более домашний, народный образ России.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природа в деталях
</a:t>
            </a:r>
            <a:pPr algn="ctr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Европы и русские пейзажи показывают, что символы бывают разными: одни связаны с древними крепостями и королями, другие — с простором, традициями и природой. Именно поэтому по картинке страну часто узнают сразу.
</a:t>
            </a:r>
            <a:endParaRPr lang="en-US" sz="9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 повседневной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повседневная жизнь хорошо связана с услугами, туризмом и промышленностью: люди много ездят по городам, работают в компаниях, посещают музеи и используют удобный общественный транспорт.
</a:t>
            </a:r>
            <a:endParaRPr lang="en-US" sz="905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особенно важны ресурсы и крупные отрасли: добыча нефти и газа, металлургия, энергетика и сельское хозяйство. Эти сферы заметно влияют на работу, цены и развитие регионов.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одежда и техника тоже отражают экономику: товары производят, перевозят и продают в магазинах и на рынках. В больших городах сосредоточены торговля, склады, офисы и сервисные компании.
</a:t>
            </a:r>
            <a:endParaRPr lang="en-US" sz="905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связывает экономику с культурой: люди ездят смотреть столицы, старинные кварталы и природные места. Чем удобнее транспорт и инфраструктура, тем легче путешествовать и обмениваться товарами.
</a:t>
            </a:r>
            <a:endParaRPr lang="en-US" sz="9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711574"/>
            <a:ext cx="3432300" cy="701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и сходства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увидеть масштаб и общие черты Европы и России.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разнообразнее по числу государств, а Россия выделяется размером и единым политическим пространством. При этом у них есть общие городские и культурные ориентиры.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общеизвестным географическим сведениям.
</a:t>
            </a:r>
            <a:endParaRPr lang="en-US" sz="6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ответ верный?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Викторина проверяет знание крупнейшей по населению страны Европы по общеизвестным демографическим данным.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ориентир выбрать?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граница проходит по Уральским горам, реке Урал и дальше к Каспийскому морю.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столица России?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 связан с главным политическим и транспортным центром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— 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ответ: Германия. Это самая населённая страна Европы, и её крупные города, промышленность и транспортная сеть часто встречаются в учебных примерах.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— Урал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ответ: Урал. Именно этот ориентир вместе с Уральскими горами помогает показать условную границу между Европой и Азией на карте России.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— 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ответ: Москва. Здесь находятся Кремль и Красная площадь, а сам город остаётся главным политическим, культурным и транспортным центром страны.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через сравнение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заметить общее: и Европа, и Россия устроены вокруг городов, дорог, школ, музеев и поездок. Люди пользуются похожими вещами в повседневной жизни, даже если живут в разных странах и климатах.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видно различие в масштабе: Европа — это множество государств, а Россия — одно очень большое государство. Из-за этого карта Европы выглядит более дробной, а карта России — более цельной.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соседство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помнить про разнообразие: в Европе много языков и столиц, а Россия объединяет разные природные зоны и народы. Поэтому сравнение помогает лучше читать карту и понимать соседство стран.
</a:t>
            </a:r>
            <a:endParaRPr lang="en-US" sz="10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карта, факты, сравнение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Россия похожи в быте и истории, но отличаются масштабом, климатом и числом стран. Эти факты проще запомнить через карту, сравнение и короткую викторину.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2026-07-25T20:30:50Z</dcterms:created>
  <dcterms:modified xsi:type="dcterms:W3CDTF">2026-07-25T20:30:50Z</dcterms:modified>
</cp:coreProperties>
</file>