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основные темы и значимость для природы и человека
</a:t>
            </a:r>
            <a:endParaRPr lang="en-US" sz="266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важные организмы, влияющие на жизнь природы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сопровождали человека с древних времён. Их рисунки встречаются в пещерах и мифах. Первый научный обзор сделал Карл Линней в XVIII веке. С тех пор грибы применяются в питании, медицине и ритуалах, а также играют ключевую роль в экосистемах.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знакомства человека со шляпочными грибами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шляпочного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Шляпочный гриб — это организм с заметной шляпкой и ножкой, на которой образуется плодовое тело. Оно служит для выпуска спор, необходимых для размножения и распространения вида.
</a:t>
            </a:r>
            <a:endParaRPr lang="en-US" sz="112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лесной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известен каждому грибнику. Его крепкая ножка и широкая светлая шляпка делают этот гриб узнаваемым и очень ценным для питания во многих странах.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белого гриба есть мухомор с яркой красной шляпкой и ядовитый, сыроежки — разнообразные по цвету и структуре, маслята с гладкой липкой шляпкой.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шляпочные грибы: определение и узнаваемые примеры
</a:t>
            </a:r>
            <a:endParaRPr lang="en-US" sz="28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крупная и выступает как зонтик — защищает споровый слой от влаги и повреждений, позволяя споруляции проходить эффективно в правильных условиях.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и её защита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удерживает шляпку на поверхности, а внутри неё проходят сосудистые структуры, обеспечивающие перенос питательных веществ и влаги из мицелия к плодовым телам.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— опора и транспорт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имеют кольцо вокруг ножки или вольву у основания. Эти элементы помогают грибникам отличить ядовитые виды от съедобных и служат таксономическими признаками.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и вольва — признаки видов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гриба: части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573" y="2477750"/>
            <a:ext cx="250395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между наиболее известными грибами по внешним признакам и строению гименофора.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характеристики, такие как цвет шляпки и наличие кольца, помогают быстро различать виды грибов.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грибов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популярных видов шляпочных грибов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семейства шляпочных грибов
</a:t>
            </a:r>
            <a:endParaRPr lang="en-US" sz="2077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Болетовые (Boletaceae)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семейство включает белый гриб и маслята. Они характеризуются трубочками под шляпкой и часто являются съедобными.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Поганковые (Amanitaceae)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опасные виды, такие как мухоморы и бледную поганку, часто с кольцом и вольвой.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Сыроежковые (Russulaceae)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грибы с ломкой мякотью, часть из которых съедобны, а некоторые обладают горьковатым вкусом.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Шампиньоновые (Agaricaceae)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шампиньоны и ряд других съедобных видов с пластинчатым гименофором под шляпкой.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обеспечивают разнообразие условий, благоприятных для большинства грибов. Хвойные леса предпочитают белые грибы и маслята.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имеют наибольшее разнообразие шляпочных грибов благодаря разнообразию флоры и микроклимата.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лесной микологии,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шляпочные грибы: места обитания
</a:t>
            </a:r>
            <a:endParaRPr lang="en-US" sz="27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король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отличается мясистой шляпкой и плотной мякотью. Он насыщен белками и витаминами, особенно B-группы, и занимает ключевое место в рационе грибников.
</a:t>
            </a:r>
            <a:endParaRPr lang="en-US" sz="118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 и подберёзовик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ценятся за нежный вкус и высокое содержание полезных веществ. Их легко узнать по характерной окраске ножки и коже шляпки.
</a:t>
            </a:r>
            <a:endParaRPr lang="en-US" sz="122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— яркий и полезный гриб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содержат много витаминов, включая витамин D, и применяются как в кулинарии, так и в народной медицине, обладают приятным ароматом.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виды: самые распространённые и полезные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Ярко-красная шляпка с белыми пятнами делает мухомор привлекающим взгляд, но его токсины опасны для жизни при употреблении.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ядовитый красавец
</a:t>
            </a:r>
            <a:endParaRPr lang="en-US" sz="122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Зеленоватая или белая шляпка внешне схожа с шампиньоном. Токсины вызывают тяжелое отравление с поражением печени и почек.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смертельная опасность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толстый гриб с серовато-белой шляпкой может напоминать съедобные маслята, но содержит опасные токсины, вызывающие сильные отравления.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— коварный обманщик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шляпочные грибы: опасные двойники и их признаки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расщепляют органические остатки и помогают превращать их в питательные вещества для почвы, способствуя плодородию.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гриба и корней растений — улучшает водоснабжение и минерализацию, укрепляя лесные сообщества.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пищей для многих лесных животных, включая белок, оленей и ежей, поддерживая биологическое равновесие.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участвуют в круговороте веществ, влияя на здоровье лесных экосистем и устойчивость природных сообществ.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шляпочных грибов в природных сообществах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гриба: от споры до нового гриба
</a:t>
            </a:r>
            <a:endParaRPr lang="en-US" sz="182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микологии и природоведению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съедобный гриб от ядовитого: основные 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обратите внимание на запах и цвет пластинок под шляпкой. Съедобные, как белый гриб, обычно имеют приятный аромат и светлые пластинки, в то время как ядовитые часто пахнут неприятно и имеют яркие цвета.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кольца и вольвы на ножке — важный признак для определения ядовитых грибов. Например, мухомор имеет яркое кольцо и вольву, в отличие от белого гриба. Рекомендуется всегда сверяться с атласами и приложениями для грибников.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1329" y="1771425"/>
            <a:ext cx="3779743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токсичные грибы, причины их ядовитости и симптомы отравления.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медицинская помощь необходима при первых признаках отравления.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токсикологических центров России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симптомы отравления: таблица 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ценный источник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содержит много белка и витаминов, что делает его незаменимым продуктом в питании. В России его часто сушат и используют для приготовления бульонов и соусов.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— витаминные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богаты витамином D и каротиноидами. Их любят добавлять в салаты и жаркое благодаря мягкому вкусу и полезным свойствам.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шампиньонов в теплицах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выращивают круглый год на специальных фермах. Это удобный способ получать свежие грибы вне сезона и обеспечивать рынок качественным продуктом.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рационе человека: польза и традиции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шампиньоны весом более 2 кг. Такие гиганты привлекают внимание грибников и учёных благодаря своим размерам и особенностям роста.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шампиньон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грибной организм — опёнок из Оригона, площадь которого превышает 8 км², а возраст — около 2400 лет. Это свидетельство уникальности грибных колоний.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опёнок в США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весёлка обыкновенная, способны к биолюминесценции — светятся при темноте. Этот природный феномен изучается в биологии и экологии.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грибов в темноте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шляпочных грибах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Мухоморы — символ магии 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мультфильмах мухоморы часто изображаются как волшебные или опасные грибы. Этот образ помогает детям запомнить, что некоторые грибы ядовиты.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в народных пословицах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упоминается в пословицах как символ щедрого и полезного дара леса. Его считают одним из самых ценных и вкусных грибов в культуре России.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 картинах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XIX века включали сцены сбора грибов в свои работы. Эти картины отражали связь человека с природой и показывали традиции сбора грибов.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искусстве: от сказок до картин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собирать шляпочные грибы: базовые правила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только те грибы, в которых вы абсолютно уверены, чтобы избежать риска отравления. Используйте проверенные справочники и консультируйтесь с опытными грибниками.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сбора грибов возле дорог, предприятий и свалок для предотвращения накопления токсичных веществ в плодовых телах.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старые, червивые или повреждённые грибы. Перед употреблением обязательно подвергайте грибы тщательной термической обработке.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плесневых грибов был выделен пенициллин, который спас миллионы жизней. Это открытие стало революцией в медицине и началом эры антибиотиков.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антибиотик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изучают грибы для создания препаратов против рака, вирусов и других заболеваний, используя уникальные химические соединения грибов.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разработке новых лекарств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применяются для очистки почв от пластика и токсичных отходов благодаря своей способности разлагать сложные соединения, что помогает сохранять экологию.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Микоремедиация — экология и грибы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наука: выдающиеся открытия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видов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территорий и загрязнение почв угрожают выживанию редких грибов. Многие из них нуждаются в охране и контроле распространения.
</a:t>
            </a:r>
            <a:endParaRPr lang="en-US" sz="110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 Красную книгу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 болотный и гриб Голиаф занесены в Красную книгу как редкие и уязвимые виды, требующие особых мер по сохранению их мест обитания.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природоохранная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грибных мест способствует сохранению биоразнообразия и воспитанию уважительного отношения к природе у молодого поколения через просвещение.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грибов: современные угрозы и защита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шляпочных грибов для природы и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важны для экосистем, культуры и здоровья человека. Знания о них помогают безопасно использовать ресурсы и сохранять природу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2026-05-08T10:36:47Z</dcterms:created>
  <dcterms:modified xsi:type="dcterms:W3CDTF">2026-05-08T10:36:47Z</dcterms:modified>
</cp:coreProperties>
</file>