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арктических пустынь: самый холодный природный пояс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льда, ветра и короткого лета
</a:t>
            </a:r>
            <a:endParaRPr lang="en-US" sz="29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острова за полярным кругом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арктических пустынь лежит на островах Северного Ледовитого океана и в его высоких широтах. Здесь полярный день сменяется полярной ночью, а солнечного тепла очень мало.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сохраняются долго, поэтому снег и лёд почти не успевают растаять, а жизнь остаётся возможной лишь в краткий летний период.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−30 °C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такой отметки часто начинается зимний холод в арктических пустынях.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климатические карты Арктики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тёплый период очень короткий, а переходы между сезонами резкие. Даже летом условия остаются близкими к предельным для живых организмов.
</a:t>
            </a:r>
            <a:endParaRPr lang="en-US" sz="101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климатические характеристики арктических пустынь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по сезонам в арктических пустынях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 — тепло доступно лишь ненадолго, поэтому активный рост растений и жизнь животных сильно ограничены.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арктических пустынь
</a:t>
            </a:r>
            <a:endParaRPr lang="en-US" sz="3171" dirty="0"/>
          </a:p>
        </p:txBody>
      </p:sp>
      <p:sp>
        <p:nvSpPr>
          <p:cNvPr id="9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350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ледяные поля, снежники и участки вечной мерзлоты. Такие поверхности отражают солнечный свет и почти не дают почве прогреться.
</a:t>
            </a:r>
            <a:endParaRPr lang="en-US" sz="1235" dirty="0"/>
          </a:p>
        </p:txBody>
      </p:sp>
      <p:sp>
        <p:nvSpPr>
          <p:cNvPr id="11" name="Text 3"/>
          <p:cNvSpPr txBox="1"/>
          <p:nvPr/>
        </p:nvSpPr>
        <p:spPr>
          <a:xfrm>
            <a:off x="6350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Местами встречаются голые камни, моренные гряды и обрывистые берега. На них почти нет почвы, поэтому растения могут появляться только отдельными пятнами.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857500" y="32066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Низкое небо, снег, лёд и редкие пятна мхов создают суровый и почти безжизненный вид. Ландшафт выглядит однообразным, но хорошо приспособленным к холоду.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2857500" y="14686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почвообразование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промерзания грунта и тонкого слоя оттаивания почвы формируются очень медленно. Это одна из причин бедности растительного покрова.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их влияние на жизнь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природные признаки делают арктические пустыни почти непригодными для жизни большинства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ветер и бедные почвы действуют вместе: они резко уменьшают разнообразие растений и животных и делают природу крайне уязвимой.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природные условия Арктики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 лишайники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лучше других переносят холод и нехватку почвы. Они растут низко, чтобы не страдать от ветра, и могут быстро оживать при появлении влаги.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встречаются там, где есть вода и свет, особенно летом. Они важны как первая ступень питания для многих морских организмов.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цветковые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цветковые растения очень низкорослые и развиваются медленно. Им хватает короткого лета, чтобы успеть зацвести и дать семена.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растения умеют сохранять тепло у поверхности земли, выдерживать бедные каменистые почвы и использовать каждую возможность для роста.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мир: очень бедный, но выносливый
</a:t>
            </a:r>
            <a:endParaRPr lang="en-US" sz="27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арктических пустынь
</a:t>
            </a:r>
            <a:endParaRPr lang="en-US" sz="3171" dirty="0"/>
          </a:p>
        </p:txBody>
      </p:sp>
      <p:sp>
        <p:nvSpPr>
          <p:cNvPr id="12" name="Text 2"/>
          <p:cNvSpPr txBox="1"/>
          <p:nvPr/>
        </p:nvSpPr>
        <p:spPr>
          <a:xfrm>
            <a:off x="48957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вершины цепи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 — самый известный обитатель Арктики. Он охотится главным образом на тюленей и много времени проводит на льдах, где легче искать добычу.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957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Моржи, тюлени и нерпы тесно связаны с морем. Они находят пищу в воде, а на льдинах отдыхают, выводят потомство и спасаются от врагов.
</a:t>
            </a:r>
            <a:endParaRPr lang="en-US" sz="1105" dirty="0"/>
          </a:p>
        </p:txBody>
      </p:sp>
      <p:sp>
        <p:nvSpPr>
          <p:cNvPr id="14" name="Text 4"/>
          <p:cNvSpPr txBox="1"/>
          <p:nvPr/>
        </p:nvSpPr>
        <p:spPr>
          <a:xfrm>
            <a:off x="4895750" y="37887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высоких широт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чайки и кайры часто собираются в большие колонии на скалах. Такие места удобны для гнездования и защищают яйца и птенцов от многих опасностей.
</a:t>
            </a:r>
            <a:endParaRPr lang="en-US" sz="1073" dirty="0"/>
          </a:p>
        </p:txBody>
      </p:sp>
      <p:sp>
        <p:nvSpPr>
          <p:cNvPr id="15" name="Text 5"/>
          <p:cNvSpPr txBox="1"/>
          <p:nvPr/>
        </p:nvSpPr>
        <p:spPr>
          <a:xfrm>
            <a:off x="7105650" y="15829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 океаном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животных зависит от морской среды, потому что на суше пищи очень мало. Поэтому именно лёд, берег и вода определяют их образ жизни.
</a:t>
            </a:r>
            <a:endParaRPr lang="en-US" sz="1105" dirty="0"/>
          </a:p>
        </p:txBody>
      </p:sp>
      <p:sp>
        <p:nvSpPr>
          <p:cNvPr id="16" name="Text 6"/>
          <p:cNvSpPr txBox="1"/>
          <p:nvPr/>
        </p:nvSpPr>
        <p:spPr>
          <a:xfrm>
            <a:off x="7105650" y="26858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суровых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арктических пустынь должны экономить энергию, быстро находить корм и выдерживать мороз. Это возможно только при особых приспособлениях к холоду.
</a:t>
            </a:r>
            <a:endParaRPr lang="en-US" sz="96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 арктических пустынях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энергия проходит от солнечного света через морские организмы к крупным животным.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4312" y="326100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700" y="326100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 животных к холоду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покров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плотный мех или оперение задерживает тепло и защищает от ветра. Такой покров особенно важен во время долгой полярной ночи и сильных морозов.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слой жира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Жировая прослойка помогает сохранять тепло и служит запасом энергии, когда корма мало. Особенно она нужна морским зверям, которые часто живут в холодной воде.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окраска помогает маскироваться на снегу и льду. Благодаря этому животные становятся менее заметными для хищников и могут осторожнее подбираться к добыче.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лежбища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гнездятся колониями на скалах, а моржи и тюлени отдыхают на льдинах и берегах. Так им проще защищаться и находить подходящие места для 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летний период не успевает прогреть почву и воду, поэтому растения и животные развиваются очень медленно.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природным условиям арктических пустынь, 2025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ограничивает жизнь в арктических пустынях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ограничения связаны с холодом и дефицитом тепла: именно они сильнее всего сокращают время активной жизни.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арктических пустынях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здесь очень мало, потому что суровый климат, полярная ночь и удалённость от крупных центров делают обычную жизнь крайне трудной и дорогой.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работа людей связана с наблюдениями за погодой, льдами и животными. На полярных станциях ведут измерения, которые помогают понять изменения в Арктике.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обслуживание морских путей: ледовая обстановка меняется быстро, поэтому нужны сопровождение судов, связь, спасательные службы и точные прогнозы.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и другое строительство возможны не везде: мешают льды, штормы, слабая инфраструктура и высокая стоимость доставки техники и материалов.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используют арктические богатства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 дорога и препятствие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Ледоколы помогают открывать путь судам там, где обычный корабль не пройдёт. Но даже мощная техника зависит от погоды, толщины льда и видимости. Поэтому любое арктическое плавание требует точного расчёта и постоянного контроля.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на крайнем севере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руды привлекают к Арктике внимание, однако работы здесь особенно сложны. Морская платформа среди льдов должна выдерживать мороз, ветер и дрейфующий лёд, а доставка оборудования занимает много времени.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 Арктики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моря богаты рыбой и другими живыми ресурсами, поэтому здесь важны не только добыча, но и осторожное использование. Арктическая станция помогает следить за состоянием природы и поддерживать безопасную работу в регионе.
</a:t>
            </a:r>
            <a:endParaRPr lang="en-US" sz="11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0760"/>
            <a:ext cx="3856200" cy="2126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территории зоны и их природные особенности.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территорий общая черта — сильное оледенение и богатая морская жизнь, а охрана особенно важна для мест гнездования птиц и лежбищ моржей.
</a:t>
            </a:r>
            <a:endParaRPr lang="en-US" sz="1114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России; особо охраняемые территории Арктики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острова и архипелаги арктических пустынь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арктическую природу нужно охранять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сохраняются долго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холоде мусор, следы техники и повреждения почвы исчезают очень медленно. Из-за этого даже небольшой вред может заметно изменить внешний вид и состояние местности на годы.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уязвимы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арктические звери и птицы легко пугаются. Если их беспокоить, они могут покинуть лежбища и гнёзда, а восстановление численности в суровых условиях идёт очень медленно.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море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топлива и загрязнение воды опасны для морских птиц, тюленей и рыбы. В Арктике такие последствия особенно тяжёлые, потому что холод замедляет естественное разложение веществ.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правила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парки, ограничения на добычу ресурсов и контроль судоходства помогают сохранить хрупкую среду. Без таких мер арктическая природа быстро теряет способность к восстановлению.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усиливают друг друга: когда льда становится меньше, суда и люди чаще заходят в арктические районы, а нагрузка на природу растёт.
</a:t>
            </a:r>
            <a:endParaRPr lang="en-US" sz="114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современных экологических рисках Арктики, 2025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арктическим экосистемам
</a:t>
            </a:r>
            <a:endParaRPr lang="en-US" sz="3134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 таяние льда — самые серьёзные угрозы, потому что они меняют всю среду обитания сразу для многих видов.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" y="14194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Арктика важна для всей планеты
</a:t>
            </a:r>
            <a:endParaRPr lang="en-US" sz="3264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экран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963150" y="1926900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лёд отражают солнечные лучи, поэтому Арктика помогает Земле не перегреваться. Если ледяной покров уменьшается, поверхность сильнее нагревается.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редких видов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24350" y="1926925"/>
            <a:ext cx="33492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животные и птицы, которые приспособились к холоду и зависят от морских льдов. Потеря среды обитания особенно быстро бьёт по таким видам.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весь Север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963200" y="3792325"/>
            <a:ext cx="7803000" cy="9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арктических морей и льдов связано с погодой в Северном полушарии. Изменения в этом регионе заметны далеко за его пределами и отражаются на других природных зонах.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в арктических пустынях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сезонов и связанных с ними изменений света и температуры.
</a:t>
            </a:r>
            <a:endParaRPr lang="en-US" sz="338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арктических пустынь с тундрой и полярными льдами
</a:t>
            </a:r>
            <a:endParaRPr lang="en-US" sz="2786" dirty="0"/>
          </a:p>
        </p:txBody>
      </p:sp>
      <p:sp>
        <p:nvSpPr>
          <p:cNvPr id="8" name="Text 2"/>
          <p:cNvSpPr txBox="1"/>
          <p:nvPr/>
        </p:nvSpPr>
        <p:spPr>
          <a:xfrm>
            <a:off x="695275" y="2099400"/>
            <a:ext cx="2499397" cy="23584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Суровее тундры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холоднее тундры и получают меньше тепла. Поэтому здесь ещё меньше растений, а почвы почти не успевают сформироваться и поддерживать устойчивую жизнь.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7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лёд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сплошных полярных льдов, на островах есть камни, небольшие участки суши и места для гнездования птиц. Это делает ландшафт более разнообразным, хотя он остаётся очень бедным.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64" y="2099425"/>
            <a:ext cx="2499359" cy="2358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находятся между океаническими льдами и более южными природными зонами. Именно поэтому здесь сочетаются черты моря, суши и крайнего холода.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маленькая жизнь в большом холоде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кажутся безжизненными, но именно здесь особенно заметно, как природа приспосабливается к холоду. Бережное отношение к этим территориям важно для всей планеты.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2026-06-02T11:04:46Z</dcterms:created>
  <dcterms:modified xsi:type="dcterms:W3CDTF">2026-06-02T11:04:46Z</dcterms:modified>
</cp:coreProperties>
</file>