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параллелепипеда: сумма векторов в пространстве
</a:t>
            </a:r>
            <a:endParaRPr lang="en-US" sz="2538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трёх векторов равна пространственной диагонали параллелепипеда.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 11 классе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Параллелепипед появляется, когда вы строите на трёх некомпланарных векторах. Правило опирается на параллельный перенос: направление и длина сохраняются при смене точки. Его удобно применять в темах «Векторы в пространстве», «Координаты вектора» и «Стереометрические построения».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три вектора не лежат в одной плоскости, их перенос и «сшивание» превращают задачу на сумму в задачу на геометрию. Так и возникает правило параллелепипеда как наглядный метод.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не меняет сам вектор: он лишь перемещается в пространстве. Именно поэтому для сложения можно откладывать векторы от одного общего начала, сохраняя их свойства.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описывает длину, направление и ориентацию в пространстве. Поэтому одинаковые векторы — это не «одинаковая картинка», а совпадение длины и направления, даже если они начинаются в разных точках.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вектор и почему его можно переносить
</a:t>
            </a:r>
            <a:endParaRPr lang="en-US" sz="225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параллелепипеда на трёх векторах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общую точку и отложите от неё векторы a, b и c так, чтобы они не лежали в одной плоскости. Через концы каждого вектора проведите прямые, параллельные двум другим векторам, образуя каркас параллелепипеда.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вершина — это общее начало, а противоположная вершина задаёт пространственную диагональ. Именно этот вектор, выходящий из общей вершины к противоположной, представляет сумму a + b + c на построении; на рисунке обычно выделяют рёбра и диагональ.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применить правило параллелепипеда
</a:t>
            </a:r>
            <a:endParaRPr lang="en-US" sz="253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геометрическая модель суммы трёх векторов в пространстве.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векторы a, b и c отложены из одной точки, их сумма записывается как a + b + c. Геометрически этот результат получается при построении диагонали параллелепипеда на данных векторах.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 сумма не зависит от порядка сложения: коммутативность и ассоциативность позволяют переставлять слагаемые. Для нас это подтверждается и чертежом: итоговый вектор задаётся одной и той же диагональю.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вектора a + b + c совпадает с направлением пространственной диагонали. Длина же диагонали зависит от взаимного расположения векторов, то есть от углов между ними.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суммы трёх векторов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6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качественного наблюдения по диагонали параллелепипеда (типовые задания курса).
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векторной суммы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даже при равных модулях векторов результат меняется из‑за углов. Поэтому при решении нельзя ограничиваться одними длинами.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«накапливает» вклад только тех направлений, которые работают в одном смысле. Когда направления противоречат друг другу, модули взаимно уменьшаются.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88617"/>
            <a:ext cx="4646100" cy="13393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два случая: сложение двух векторов в плоскости и сложение трёх векторов в пространстве. В обоих вариантах итоговый вектор изображается диагональю, но модель и размерность различаются.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геометрическая интерпретация правил сложения векторов.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и параллелепипед: сравнение геометрических моделей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параллелепипеда естественно обобщает правило параллелограмма: переход от 2D к 3D расширяет задачу на работу с пространственными чертежами.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3750" y="1500373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8450" y="1500373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13975" y="1500373"/>
            <a:ext cx="54495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запись суммы векторов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Покомпонентное сложение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a = (x1, y1, z1), b = (x2, y2, z2), c = (x3, y3, z3), то a + b + c = (x1 + x2 + x3, y1 + y2 + y3, z1 + z2 + z3). Это проверяется вычислением координат.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Сверка с чертежом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запись помогает контролировать построение: диагональ на рисунке должна соответствовать направлению результирующего вектора, которое видно по знакам и величинам координат.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задач 11 класса
</a:t>
            </a:r>
            <a:pPr algn="ctr" indent="0" marL="0">
              <a:lnSpc>
                <a:spcPct val="115000"/>
              </a:lnSpc>
              <a:buNone/>
            </a:pPr>
            <a:r>
              <a:rPr lang="en-US" sz="1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условии векторы заданы числами, геометрическое построение остаётся «для смысла», а решение выполняется вычислениями. Так связка «геометрия + алгебра» даёт надёжный результат.
</a:t>
            </a:r>
            <a:endParaRPr lang="en-US" sz="16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случаи: откуда берутся ноль и «противодействие»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сумма равна нулю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вектора имеют равные модули и противоположные направления, они компенсируют друг друга. Тогда их сумма даёт нулевой вектор, а третий вектор определяет итог. На рисунке это особенно наглядно через диагональ, «которая не растёт».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как «пауза»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не имеет направления и длины. Поэтому если один из трёх векторов равен нулю, он не изменяет результирующую сумму: диагональ «строится» по двум оставшимся направлениям. Такой случай помогает быстро отсекать лишние шаги в решении.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и выразительная диагональ
</a:t>
            </a:r>
            <a:pPr algn="l" indent="0" marL="0">
              <a:lnSpc>
                <a:spcPct val="115000"/>
              </a:lnSpc>
              <a:buNone/>
            </a:pPr>
            <a:r>
              <a:rPr lang="en-US" sz="12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векторы попарно перпендикулярны, параллелепипед выглядит как «собирание» трёх направлений в один результат. Пространственная диагональ в этом случае особенно информативна: её направление сразу связано с тремя ортогональными составляющими. Для наглядности хорошо подходит отдельный фрагмент построения.
</a:t>
            </a:r>
            <a:endParaRPr lang="en-US" sz="129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диагональ параллелепипеда соединяет противоположные вершины и показывает итог сложения трёх векторов, отложенных из одной точки. Она наглядно объединяет направления всех слагаемых.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диагонали совпадает с направлением результирующего вектора a + b + c: куда «смотрит» диагональ на чертеже, туда же направлен и суммарный вектор в пространстве.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этой диагонали определяется не только модулями a, b и c. На неё влияет взаимное расположение векторов — углы между их направлениями меняют «растяжение» результата.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правило параллелепипеда — это не просто формула для чисел. Это геометрический объект, который связывает рисунок, направления и вычисляемую векторную сумму в одном наглядном образе.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пространственной диагонали
</a:t>
            </a:r>
            <a:endParaRPr lang="en-US" sz="20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иллюстрация: условные значения отражают качественную зависимость |a+b+c| от взаимных направлений при равных модулях векторов, без привязки к конкретным числам из учебных задач.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длина суммы при разных направлениях векторов
</a:t>
            </a:r>
            <a:endParaRPr lang="en-US" sz="169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показано, что при равных модулях исходных векторов результат меняется прежде всего из‑за геометрии: диагональ «усиливается» или «погашается» углами.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значений соответствует согласованному направлению векторов, а уменьшение — частичной компенсации. Значит, модуль суммы в пространстве зависит от углов, а не только от длин.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959" y="1344389"/>
            <a:ext cx="453863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056" y="2251415"/>
            <a:ext cx="324188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541" y="3184796"/>
            <a:ext cx="518700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3541" y="4118196"/>
            <a:ext cx="518700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правила в физике и задачах стереометрии
</a:t>
            </a:r>
            <a:endParaRPr lang="en-US" sz="2395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Равнодействующая сил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одновременном действии нескольких сил их можно складывать как векторы. Геометрический итог удобно видеть через диагональ параллелепипеда, что помогает получить равнодействующую в пространственной модели движения.
</a:t>
            </a:r>
            <a:endParaRPr lang="en-US" sz="1266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Скорости и перемещения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тело движется сразу в нескольких направлениях, результирующая скорость определяется векторной суммой. Правило параллелепипеда позволяет перейти от раздельных перемещений к одному суммарному направлению.
</a:t>
            </a:r>
            <a:endParaRPr lang="en-US" sz="1271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куб и прямоугольный параллелепипед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геометрии правило применяют при анализе пространственных чертежей: находят диагонали, направления результирующих отрезков и связи между рёбрами. Часто это опирается на построение диагонали параллелепипеда.
</a:t>
            </a:r>
            <a:endParaRPr lang="en-US" sz="1319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чертежа и вычисления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помогает сопоставлять рисунок и координатный расчёт. Сначала конструируют диагональ по векторам, затем сравнивают полученный вектор с вычисленным, чтобы избежать ошибок в направлении и модуле результата.
</a:t>
            </a:r>
            <a:endParaRPr lang="en-US" sz="132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применении правила
</a:t>
            </a:r>
            <a:endParaRPr lang="en-US" sz="2423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Проверяйте, что три вектора складываются геометрически корректно — от одного начала и с учётом направления.
</a:t>
            </a:r>
            <a:endParaRPr lang="en-US" sz="9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707065"/>
            <a:ext cx="4646100" cy="18652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заданий включают построение суммы по рисунку, вычисление координат результирующего вектора, распознавание случая нулевой суммы и применение правила в физическом сюжете. В ответе важно указывать и геометрию, и координатную запись, если это требуется.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4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типовых заданий из школьного курса геометрии 10–11 классов и задач на векторы в пространстве (без привязки к конкретному учебнику).
</a:t>
            </a:r>
            <a:endParaRPr lang="en-US" sz="584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задания по теме и формы ответа
</a:t>
            </a:r>
            <a:endParaRPr lang="en-US" sz="2477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задачах ключ — корректный переход от «рисунка с векторами» к диагонали параллелепипеда, затем (при необходимости) координатная запись. Это уменьшает вероятность ошибок в направлении.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Параллелепипед рассматривают не только как модель суммы векторов: это ещё и пространственная фигура, для которой вводится объём. Поэтому одна и та же конструкция работает в двух разных темах.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правила параллелепипеда с объёмом фигуры
</a:t>
            </a:r>
            <a:endParaRPr lang="en-US" sz="2084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прямоугольного параллелепипеда объём выражается через произведение его измерений: по сути, это произведение длин вдоль взаимно перпендикулярных направлений.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более общем случае применяются геометрические и координатные методы. Объём зависит от того, «насколько» векторы развёрнуты в пространстве, то есть от их взаимного расположения.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объединение смысла важно для понимания: одно и то же пространственное тело становится и диаграммой векторной суммы, и объектом стереометрии. Это делает геометрию цельной и логически связанной.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этапов проверки решения (логическая последовательность), не использующая экспериментальные измерения и конкретные числовые данные.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на примере построения
</a:t>
            </a:r>
            <a:endParaRPr lang="en-US" sz="2447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значения величин, а структуру проверки: геометрия на чертеже проходит те же контрольные точки, что и алгебраическая запись.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каждом этапе совпадают и направление, и координатное выражение, решение считается согласованным. Иначе находят, где именно возникла ошибка в переносе или выборе диагонали.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модели для запоминания правила
</a:t>
            </a:r>
            <a:endParaRPr lang="en-US" sz="2237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и цветовые обозначения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Каркасный рисунок и цветовые метки для векторов помогают увидеть, как три направленных отрезка «собираются» в одну диагональ. Прозрачная модель подчёркивает соответствие вершин и направлений.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ракурса 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вид сверху для плоского анализа и перспективный вид для пространственного построения. Такие ракурсы особенно эффективны в 11 классе, когда важно уверенно переходить к координатам.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правило является базовым в векторной геометрии
</a:t>
            </a:r>
            <a:endParaRPr lang="en-US" sz="1772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вычислениями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8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появляется мост к координатам: итоговая сумма выражается покомпонентно. Поэтому чертёж можно контролировать расчётом, а расчёт подтверждать геометрически.
</a:t>
            </a:r>
            <a:endParaRPr lang="en-US" sz="1139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Прикладная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фундаменте решают задачи на сложение направленных отрезков, строят пространственные модели и интерпретируют результаты в физике. Векторные операции становятся закономерными, а не случайными.
</a:t>
            </a:r>
            <a:endParaRPr lang="en-US" sz="839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 пространстве
</a:t>
            </a:r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Параллелепипед связывает рисунок и операцию сложения: три вектора, отложенные из одной точки, превращаются в результирующую диагональ.
</a:t>
            </a:r>
            <a:endParaRPr lang="en-US" sz="12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главная идея правила параллелепипеда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трёх векторов, отложенных из одной точки, изображается пространственной диагональю параллелепипеда. Правило объединяет наглядную геометрию, координатную запись и прикладные задачи физики и стереометрии.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2026-05-14T04:44:22Z</dcterms:created>
  <dcterms:modified xsi:type="dcterms:W3CDTF">2026-05-14T04:44:22Z</dcterms:modified>
</cp:coreProperties>
</file>