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 информации: как человек передаёт команды компьютеру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Клавиатура, мышь, сенсорный экран и другие устройства превращают действия человека в цифровые команды.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распознавать устройства ввода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действия только после сигнала от человека. Команды, полученные устройством ввода, становятся данными для обработки. История начиналась с простых переключателей и перфокарт, а сейчас — точные и удобные решения. На уроках это нужно для текста, заданий и поиска.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863" y="1512375"/>
            <a:ext cx="16537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81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устройства ввода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ввод — клавиатура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помогает вводить буквы, цифры и команды. Она подходит для набора текста, оформления работ и ввода данных в заданиях. Благодаря раскладке символы появляются на экране в нужном порядке.
</a:t>
            </a:r>
            <a:endParaRPr lang="en-US" sz="977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— мышь, тачпад, трекбол, стилус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устройства управляют перемещением курсора и позволяют выбирать объекты. Мышь удобна на столе, тачпад — в ноутбуке, трекбол требует меньше движения. Стилус точен для мелких действий.
</a:t>
            </a:r>
            <a:endParaRPr lang="en-US" sz="951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микрофон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превращает голос и другие звуки в цифровую запись. Его используют для разговоров в интернете, голосовых сообщений и диктовки текста. В проектах помогает добавлять озвучку к презентациям.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— веб-камера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Веб-камера передаёт изображение и видео. С её помощью можно проводить видеозвонки, создавать записи и использовать изображения в учебных работах. Движение человека становится видимым для программы.
</a:t>
            </a:r>
            <a:endParaRPr lang="en-US" sz="994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Считывание и специальные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устройства для узких, но важных ситуаций: сканер штрихкодов и считыватель отпечатков пальцев, а также графический планшет, геймпад и джойстик. Они расширяют возможности ввода, когда обычных способов недостаточно.
</a:t>
            </a:r>
            <a:endParaRPr lang="en-US" sz="9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устройства ввода и их назначение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устройство переводит в компьютер свой тип информации: текст, звук, изображение, касание или движение.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простое: устройство ввода «кодирует» конкретный вид данных, а компьютер уже обрабатывает полученный сигнал.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— самое знакомое устройство ввода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вводит клавиатура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клавиатуре есть буквенные, цифровые, функциональные и управляющие клавиши. С их помощью вводят текст, пароли, числа и команды в программах. Поэтому клавиатура подходит для большинства школьных заданий.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Раскладки: ЙЦУКЕН и QWERTY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чаще используют раскладку ЙЦУКЕН, а в других странах — QWERTY. От раскладки зависит, какие символы появятся при нажатии клавиш. Это особенно заметно при вводе текста на компьютере.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понимания структуры стандартной клавиатуры (точные числа зависят от модели).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клавиш на клавиатуре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по назначению, а не точное количество клавиш и не полный перечень специальных клавиш в разных моделях.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 — буквенные клавиши, потому что именно они чаще всего нужны при наборе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Мышь, тачпад и трекбол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устройства помогают управлять указателем на экране. Мышь обычно используют на столе с компьютером, тачпад встроен в ноутбук, а трекбол отличается тем, что движение корпуса требуется меньше.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одинаковы по смыслу: щелчок и двойной щелчок для выбора, перетаскивание для перемещения объектов и прокрутка для просмотра содержимого. Так управляют окнами, папками и документами.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в учебных программах такие действия становятся частью управления: выбор кнопок, перемещение персонажа или курсора, прокрутка списков. От точности ввода зависит удобство работы с экраном.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экран и стилус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экран принимает касания пальцем или стилусом и одновременно показывает изображение. Поэтому пользователь может быстро выбирать элементы, пролистывать страницы и управлять программами прямо на экране. Такой способ удобен в смартфонах и планшетах.
</a:t>
            </a:r>
            <a:endParaRPr lang="en-US" sz="1012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Стилус помогает точнее выбирать мелкие элементы, писать от руки и рисовать. Он особенно полезен при конспектах, схемах и творческих заданиях. В терминалах оплаты, банкоматах и интерактивных досках стилус и касания упрощают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ввод текста попадает в компьютер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 нажатия клавиши до появления результата на экране.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922425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2663" y="1922425"/>
            <a:ext cx="166275" cy="221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— устройство для ввода звука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→ цифровая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превращает звуковые колебания в электрический сигнал, а затем в цифровую запись. Так компьютер «понимает» голос и другие звуки. Важно, чтобы голос был хорошо слышен и без лишних искажений.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сообщения по интернету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нужен для разговоров по интернету и для голосовых сообщений. Его используют в учебных чатах, при озвучке работ и в заданиях, где требуется ответ голосом. Качество зависит от расстояния и постороннего шума.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Диктовка и озвучка проектов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микрофоном удобно диктовать текст и записывать звуки для школьных проектов. Он помогает добавлять комментарии и озвучку к презентациям, делая материал нагляднее. Чем чище запись, тем легче её использовать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«Живое» изображение с веб-камеры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Веб-камера передаёт картинку в реальном времени: вы появляетесь на экране почти сразу после того, как нажали «начать». Программа получает видеопоток, и вы можете участвовать в видеозвонках, записи урока или онлайн-встрече. Качество картинки зависит от освещения и разрешения.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Сканер: цифровая копия бумаги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Сканер превращает бумагу в цифровой файл — текст, рисунок или фотографию. Устройство считывает изображение построчно, а затем сохраняет его на компьютере. Для хорошего результата важны чёткость и разрешение, а также корректная передача цветов, чтобы детали не «плавали».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Веб-камера и сканер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информатики; обобщение категорий ввода (дата: 2026-05-12)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вводят разные устройства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результат на экране можно получить разными путями: ввод текста, движения, звука или изображения зависит от устройства.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устройства различаются типом входных данных: компьютер всегда преобразует сигнал человека в обработку для программы.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и специальные устройства ввода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Джойстик и геймпад помогают управлять персонажем и действиями в играх: наклоны, повороты и нажатия превращаются в команды. В симуляторах они делают управление ближе к реальным движениям.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планшет нужен, когда важны рука и точность линии: рисование, черчение, подписи, создание дизайна. Стилус передаёт положение и нажатие, поэтому рисунок получается более контролируемым.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Сканеры штрихкодов ускоряют работу в магазинах и на складах: товар распознаётся за секунды и попадает в базу данных. Это уменьшает ошибки ручного ввода и помогает вести учёт.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Считыватели отпечатков пальцев применяют для защиты доступа к устройствам и помещениям. Они превращают биометрический признак в проверяемые данные, повышая безопасность по сравнению с паролями.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популярных устройств ввода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устройств по назначению, удобству и точности помогает подобрать «лучший инструмент» под задачу.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сильны в своём типе задач: для текста, указания, касаний или речи они дают лучший результат, но каждый вариант имеет ограничения по точности или условиям.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Беспроводные устройства ввода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Bluetooth-соединение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Беспроводные устройства связываются с компьютером через Bluetooth. Так можно работать с клавиатурой и мышью без кабелей, особенно на ноутбуках и во время презентаций.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Радиоканал для надёжности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устройства используют радиоканал с небольшим приёмником. Обычно это даёт устойчивую связь на рабочем расстоянии и быстрое подключение.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Стабильность: батарея и совместимость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использованием важно проверить заряд батареи, устойчивость сигнала и совместимость с конкретным устройством. Эти параметры влияют на удобство и непрерывность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устройство ввода для задачи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выбора: определение задачи → тип информации → сравнение удобства/точности → совместимость → проводной или беспроводной вариант → надёжность и цена.
</a:t>
            </a:r>
            <a:endParaRPr lang="en-US" sz="9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76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 аккуратное использование устройств ввода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руки и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мягкая сухая салфетка помогают сохранить клавиатуру, мышь и сенсорный экран. Пыль и жир снижают чувствительность и могут мешать точному вводу.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жидкостей на клавиатуру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клавиатуру нельзя проливать воду или сок: жидкость может повредить контакты и кнопки. Перед уборкой отключайте устройство и используйте только подходящие средства.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дёргайте провода резко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устройство подключено проводами, тяните за штекер, а не за кабель. Резкие движения могут нарушить контакт, и тогда ввод начинает работать нестабильно.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доступ к микрофону и камере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и камера связаны с личной безопасностью: приложения могут запрашивать доступ к звуку и изображению. Перед занятиями и звонками контролируйте разрешения в настройках.
</a:t>
            </a:r>
            <a:endParaRPr lang="en-US" sz="10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информатики; обобщённая линейная схема развития (дата: 2026-05-12)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устройства ввода со временем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этапы приводили к уменьшению ручных действий: пользователю стало проще управлять компьютером жестами, нажатиями и голосом.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тенденция — меньше механики и больше удобства: современные устройства быстрее переводят намерение человека в цифровой сигнал.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 вокруг нас каждый день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телефоне работают сенсорный экран, микрофон и камера. Касания и жесты выбирают команды, а звук и изображение превращаются в данные для приложений и ответов системы.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чаще всего используют клавиатуру и мышь. Текст набирают, выбирают ответы и управляют презентациями, а компьютер принимает сигналы в понятном для программ виде.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применяется сканер штрихкодов. Он быстро считывает данные о товаре, помогая оформлять покупки и вести учёт без долгого ручного ввода.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встречаются геймпад, микрофон и голосовой помощник. Один и тот же замысел — «отправить команду» — реализуется разными устройствами в зависимости от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устройства ввода помогают человеку управлять компьютером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 отличаются способом работы и типом информации, но все они передают данные от человека компьютеру. Это позволяет учиться, общаться, играть и создавать цифровые материалы быстрее и безопаснее.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2026-05-12T12:22:41Z</dcterms:created>
  <dcterms:modified xsi:type="dcterms:W3CDTF">2026-05-12T12:22:41Z</dcterms:modified>
</cp:coreProperties>
</file>