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удаление конечных продуктов обмена веществ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организм удаляет ненужные и вредные продукты обмена веществ.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организму удалять продукты обмена?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теле накапливаются опасные для здоровья вещества: углекислый газ, мочевина, аммиак, вода и соли. Их своевременное удаление защищает клетки и поддерживает стабильную работу организма.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6756" y="1789450"/>
            <a:ext cx="164588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0500" y="1789450"/>
            <a:ext cx="17955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конечные продукты обмена веществ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при дыхании клеток и выводится через лёгкие с выдохом, предотвращая отравление организма углекислотой.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Мочевина и аммиак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Образуются при расщеплении белков в печени; мочевина менее токсична и удаляется почками вместе с мочой.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Высвобождается при распаде веществ и выводится через лёгкие, почки и кожу, поддерживая водный баланс организма.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образуются в обменных процессах и удаляются почками и кожей вместе с мочой и потом.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источники и пути удаления продуктов обмена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продуктов обмена с указанием их происхождения, органов и способов выведения из организма.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продукт имеет специфический путь и орган выведения, поддерживая гомеостаз.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учебник 2023 года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выделительной системы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выведения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из неё мочевину, аммиак и лишнюю воду, поддерживая баланс веществ. Лёгкие выводят углекислый газ и водяной пар, обеспечивая дыхательный обмен.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роль печени и кожи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через потовые железы удаляет воду и соли, помогая терморегуляции. Печень обезвреживает аммиак, преобразуя его в мочевину, а также участвует в разрушении токсинов.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удаляют продукты обмена, регулируют водно-солевой и кислотно-щелочной балансы, что жизненно важно для здоровья организма.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Физиология человека, Мединститут 2022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 литров
</a:t>
            </a:r>
            <a:endParaRPr lang="en-US" sz="6441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крови ежедневно фильтруют почки, обеспечивая формирование около 1,5 литра мочи.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продукта обмена от образования до выведения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удаления конечных продуктов обмена в организме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функция легких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ежедневно удаляют около 400 литров углекислого газа и примерно 400 мл водяного пара, обеспечивая поддержание нормального уровня кислорода и углекислого газа в крови.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удаление углекислого газа вызывает головную боль и сонливость, что негативно сказывается на работе головного мозга и общем самочувствии человека.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кожи в выделении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выделяет с потом до 0,5 литра воды и растворённых солей, способствуя поддержанию водно-солевого баланса в организме.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мочевины и аммиака через пот помогает вывести из тела вредные вещества, уменьшая нагрузку на почки и печень.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играет ключевую роль в терморегуляции, предотвращая перегрев тела при физических нагрузках и жаркой погоде.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— химическая лаборатория организма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превращает токсичный аммиак в менее опасную мочевину, которая затем выводится почками с мочой.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детоксикацию вредных веществ, включая лекарства, алкоголь и продукты обмена, предотвращая отравление организма.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Синтезирует желчные кислоты, необходимые для переваривания жиров и усвоения питательных веществ в кишечнике.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обмене белков, жиров и углеводов, регулируя энергетический баланс и поддерживая жизнедеятельность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объемы продуктов обмена в сутки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самый большой объём выведения отходов, что подчёркивает важность дыхания для очищения организма.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выделения работают совместно, обеспечивая баланс удаления отходов в различных количествах.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2023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заболеваний выделительной системы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Пиелонефрит: воспаление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вызывает болезненные ощущения в пояснице и затрудняет нормальное отделение мочи. Заболевание требует своевременного лечения для предотвращения осложнений.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Почечная недостаточность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почечной недостаточности почки перестают эффективно фильтровать кровь, что ведёт к накоплению токсинов и ухудшению общего самочувствия пациента.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 и её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камней в почках блокирует прохождение мочи, вызывая сильные боли и опасность воспаления. Лечение направлено на удаление камней и предотвращение новых образований.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 выделительные процессы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поддерживает постоянство внутренней среды, удаляя излишнюю воду, соли и вредные вещества, что необходимо для нормальной жизнедеятельности.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выделительных органов приводят к накоплению токсинов и сбою водно-электролитного баланса, что отрицательно сказывается на здоровье всего организма.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выделении могут вызвать отёки, нарушение работы сердца и нервной системы, поэтому регулярное функционирование выделительной системы важно для гомеостаза.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выделения у животных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3940575" y="1920523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аммиака у рыб и земноводных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земноводные непосредственно выводят аммиак в воду, что требует большого количества жидкости и связано с окружающей средой обитания.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940575" y="3474300"/>
            <a:ext cx="3986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выделения у птиц и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и пресмыкающихся выделяется мочевая кислота, что экономит воду, а у млекопитающих образуется менее токсичная мочевина, лучше растворимая в воде.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выделительной и других систем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и кровеносная системы совместно осуществляют транспорт отходов от клеток к органам выведения, обеспечивая очистку организма.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удаляет углекислый газ, поддерживая кислотно-щелочной баланс, тесно взаимодействуя с почками и лёгкими.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вместе с печенью участвует в выведении продуктов обмена и токсинов через кишечник и желчь.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одной системе пагубно сказываются на работе остальных, поэтому они функционируют как слаженный комплекс.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образования и удаления мочи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формирования и выведения мочи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выделения: гормоны и регуляция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способствует задержке натрия и воды, что предотвращает обезвоживание и поддерживает кровяное давление.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гормонального баланса вызывают отёки, изменения в объёме и составе мочи, а также повышение артериального давления.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Антидиуретический гормон регулирует количество выделяемой почками воды, помогая организму сохранять жидкость в необходимых количествах.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и детоксикация вредных веществ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обезвреживает токсины и продукты распада с помощью ферментов, делая их менее опасными для организма.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Ферментативные процессы трансформируют вредные вещества в формы, легко выводимые с желчью или мочой.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лекарств и тяжёлых металлов предотвращает накопление вредных веществ в организме.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эффективной работы печени возможно поражение органов и развитие интоксикаций, угрожающих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правильного питьевого режима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потребление воды в объёме 1,5–2 литра поддерживает функциональность почек и способствует безопасному выведению отходов.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жидкости ведёт к концентрированной моче и увеличивает риск образования камней в почках и других осложнений.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выделения для здоровья организма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конечных продуктов обмена обеспечивает чистоту внутренней среды и поддерживает жизненно важные функции. Забота о выделительной системе и соблюдение питьевого режима — основа здоровья и долголетия.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2026-05-09T06:44:20Z</dcterms:created>
  <dcterms:modified xsi:type="dcterms:W3CDTF">2026-05-09T06:44:20Z</dcterms:modified>
</cp:coreProperties>
</file>