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относительные придаточные предложения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придаточные уточняют и связывают информацию в английском языке.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относительных придаточных в английском языке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придаточные позволяют создавать сложные, выразительные предложения, избегая повторов и повышая точность речи в разных сферах общения, включая обучение и повседневный диалог.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относительных придаточных предложений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уточняют характеристики или принадлежность объектов, связывая дополнительную информацию с главным предложением через относительные местоимения.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придаточные играют важную роль в точном описании и структурировании высказываний, обеспечивая ясность и полноту данных.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придаточные — зависимые части сложного предложения, дополняющие сведения о существительном или местоимении, соединяются союзами who, which, that и другими.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местоимения: функции и различия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служит для обозначения предметов, животных и понятий, применяется преимущественно в не определяющих придаточных.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универсально применяется в определяющих придаточных для людей и предметов, не используется в не определяющих.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относится к людям и используется для подлежащего и дополнения в определяющих и не определяющих придаточных.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Whom выступает как объект в формальной речи, а whose выражает принадлежность, усиливая логическую связь между элементами.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определяющих относительных придаточных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значения существительного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Определяющие придаточные уточняют предмет, без них смысл основного предложения изменяется. Например, в предложении "The girl who won the race is my sister" придаточное важно для понимания, о какой девочке речь.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выделения запятыми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тесно связаны с существительным и не выделяются знаками препинания, что отражает их неотъемлемую роль в передаваемой информации.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не определяющих придаточных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определяющие придаточные содержат дополнительную информацию, которая не изменяет основное значение предложения при удалении.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всегда выделяются запятыми, что делает их визуально заметными и структурно обособленными в предложении.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придаточных разрешены только местоимения who и which; использование that считается ошибочным и недопустимым.
</a:t>
            </a:r>
            <a:endParaRPr lang="en-US" sz="11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000" y="1162275"/>
            <a:ext cx="7758000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определяющих и не определяющих придаточных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пунктуации, использовании местоимений и функциях в предложении.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различия в синтаксисе и пунктуации являются обязательными для правильного понимания и использования относительных придаточных.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Grammar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и Whom: различия в синтаксисе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Whom используется как дополнение в формальном стиле, например: "The friend whom I met yesterday." В разговорной речи его применение значительно сократилось.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выступает в роли подлежащего в придаточном: "The girl who called me is here." Он широко применяется в речи, особенно в неформальной.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и That: когда используется каждое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используется для обозначения предметов и животных в не определяющих придаточных, при этом всегда выделяется запятыми.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применяется в определяющих придаточных для людей, предметов и животных без выделения запятыми, связывая уточняемое существительное с придаточным.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that в не определяющих придаточных считается ошибкой и нарушает нормы стандартного английского языка.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"The book that I read is new" — определяющий; "The book, which has a blue cover, is mine" — не определяющий.
</a:t>
            </a:r>
            <a:endParaRPr lang="en-US" sz="10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Whose: конструкция и 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Whose выражает принадлежность и может относиться как к людям, так и к неодушевлённым предметам, связывая объект с владельцем.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местоимение используется в обоих типах относительных придаточных, например: "The student whose book was lost is upset."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Whose помогает создавать чёткие логические связи, что важно для точности и ясности высказывания.
</a:t>
            </a:r>
            <a:endParaRPr lang="en-US" sz="12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пропуска относительного местоимения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без пропуска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"The scientist who wrote the article" относительное местоимение "who" невозможно опустить, так как оно выполняет функцию подлежащего в придаточном. Удаление слова ухудшит понимание смысла и нарушит грамматику.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пропуском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конструкции "The film (that) we watched was interesting" относительное местоимение "that" можно опустить, поскольку оно не является подлежащим, а служит объектом в придаточном предложении, что упрощает речь.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построения относительных придаточных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формальном стиле предлог обычно ставится перед относительным местоимением (например, "the colleague to whom I spoke"), что подчёркивает лексическую точность и корректность.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и неформальном письме допустимо переносить предлог в конец предложения (например, "the person I spoke to"), что делает речь более естественной и непринужденной.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Относительное местоимение в придаточном стоит на первом месте, за ним следуют подлежащее и сказуемое, что обеспечивает чёткую грамматическую структуру предложения.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построение относительных придаточных важно для соблюдения уровневой адекватности стиля, сохраняя точность в письменной речи и живость в устной.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относительных местоимений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использование relative pronouns в разных жанрах, подчёркивая вариативность в текстах повседневной и академической речи.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Доминантами являются местоимения who и that, что указывает на их универсальность и важность в различных коммуникативных ситуациях.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Corpus Linguistics, обновлено 2023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использовании относительных придаточных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или неправильное использование запятых искажает структуру придаточных и может изменять значение основного высказывания.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определяющих и не определяющих придаточных, а также неправильное расположение предлогов вызывает грамматические ошибки и снижает понятность фразы.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выбор относительного местоимения приводит к нарушению смысла, например, замена who на that в неформальном тексте с людьми снижает корректность.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относительного местоимения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для правильного подбора союзного слова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употребления относительных придаточных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построил Джек
</a:t>
            </a:r>
            <a:pPr algn="l" indent="0" marL="0">
              <a:lnSpc>
                <a:spcPct val="115000"/>
              </a:lnSpc>
              <a:buNone/>
            </a:pPr>
            <a:r>
              <a:rPr lang="en-US" sz="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"The house that Jack built" иллюстрирует использование определяющего придаточного для уточнения существительного. Здесь relative clause раскрывает важную характеристику объекта, усиливая выразительность текста.
</a:t>
            </a:r>
            <a:endParaRPr lang="en-US" sz="864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Ученики, которые изучают английский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современной речи — "Students who study English gain new opportunities". Относительный придаточный помогает детализировать субъект, подчеркивая связь между действием и объектом.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тексты и придаточные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литературе relative clauses используются для создания глубины персонажей и обогащения повествования, что способствует более чёткому восприятию сюжета и характеров.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относительных придаточных в научных текстах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придаточные позволяют формулировать чёткие определения и описывать объекты исследования с высокой точностью и однозначностью.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применение обеспечивает прозрачность изложения методик и результатов, что критично для научной аргументации и восприятия информации.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таких конструкций способствует устранению неоднозначностей и поддерживает последовательность стиля в академических публикациях.
</a:t>
            </a:r>
            <a:endParaRPr lang="en-US" sz="11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" y="0"/>
            <a:ext cx="392794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7000" y="1063275"/>
            <a:ext cx="4383000" cy="13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освоения относительных придаточных для учащихся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07775" y="3887700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конструированием относительных придаточных существенно облегчает подготовку к международным экзаменам и улучшает результаты в конкурсах и олимпиадах по английскому.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07775" y="2819419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relative clauses необходимо для работы с текстами средней и высокой сложности. Это повышает языковую гибкость и развивает критическое мышление при чтении.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улучшению навыков использования относительных придаточных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выполнение упражнений на выбор и вставку правильных относительных местоимений улучшает понимание структуры предложений.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текстов разного уровня сложности помогает распознавать и усваивать разнообразные конструкции с relative clauses.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предложений с английского на русский с вниманием к придаточным укрепляет языковую интуицию и точность выражения.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написания мини-эссе с использованием и определяющих, и не определяющих придаточных развивает навык осознанного использования данных конструкций.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рекомендации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относительных придаточных — ключевой навык для старшеклассников, который укрепляет лингвистическую грамотность, улучшает понимание и способствует эффективной коммуникации на английском языке.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2026-05-07T17:52:45Z</dcterms:created>
  <dcterms:modified xsi:type="dcterms:W3CDTF">2026-05-07T17:52:45Z</dcterms:modified>
</cp:coreProperties>
</file>