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школьнику мир общения, знаний и новых возможностей.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зачем он нужен и чему учит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встречается в играх, приложениях, брендах и учебных заданиях. Для семиклассника английский особенно важен: он помогает понимать инструкции, искать информацию и уверенно пользоваться цифровыми и школьными источниками.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вокруг нас каждый день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стал важным школьным предметом
</a:t>
            </a:r>
            <a:endParaRPr lang="en-US" sz="216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для чтения статей, инструкций и материалов о новых открытиях. Многие современные термины сначала появляются именно на английском, а потом входят в школьную и повседневную речь.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легче понимать субтитры, названия фильмов, ролики и сайты. Даже простое знание слов помогает быстрее ориентироваться в интернете и не теряться в иностранных обозначениях.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играх и спортивных трансляциях встречаются английские команды, правила и названия. Если язык знаком, ребёнку проще разобраться в подсказках, заданиях и результатах.
</a:t>
            </a:r>
            <a:endParaRPr lang="en-US" sz="108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разговаривать с людьми из других стран, когда русская речь не помогает. Это делает возможным не только переписку, но и совместные проекты, поездки и обмен опытом.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обычный урок английского в 7 классе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обычно проверяет домашнее задание, напоминает прошлую тему и помогает быстро настроиться на английскую речь. Это создаёт опору для новой работы и уменьшает количество ошибок.
</a:t>
            </a:r>
            <a:endParaRPr lang="en-US" sz="881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класс знакомится с новой лексикой и грамматической моделью. Ученики не только слушают объяснение, но и сразу видят, как правило работает в примерах.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идут чтение, аудирование, упражнения и короткие задания в парах. Такой формат помогает использовать материал не только в тетради, но и в живом общении.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часто остаётся небольшое письменное задание или самопроверка. Это помогает закрепить тему, заметить трудности и понять, что ещё нужно повторить дома.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используют учебник, тетрадь, карточки, аудиозаписи, презентации и доску. Разные материалы делают урок понятным, разнообразным и удобным для запоминания.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на разных этапах школьного английского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постепенно усложняется материал и растёт самостоятельность ученика.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знания становятся более системными: ученики уже не только узнают слова, но и учатся соединять их в осмысленные, более длинные высказывания.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иностранному языку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навыка, без которых язык не работает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понимать английскую речь на слух, различать знакомые слова в быстром темпе и привыкать к разному произношению. Без этого сложно воспринимать задания и ответы в реальном общении.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словарный запас, показывает, как строятся фразы, и знакомит с новыми темами. Читая, ученик видит слова в контексте и легче запоминает их значение.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язык живым и полезным в разговоре. Когда ученик отвечает устно, он учится быстро подбирать слова, строить фразы и не бояться использовать английский самостоятельно.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закреплять грамматику, порядок слов и написание слов. В письменной работе проще заметить, что уже усвоено, а что ещё нужно повторить и отработать.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в 7 классе даются труднее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проблемы чаще связаны с устным ответом и быстрым восприятием речи. Это особенно заметно на первых этапах изучения новой 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школьник слушает и говорит по-английски, тем увереннее он справляется с заданиями и тем меньше боится ошибиться.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класса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изучение новой темы на уроке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 уроке английского языка в 7 классе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Словарь, грамматика и произношение: три основы речи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даёт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нужные слова, он понимает, о чём идёт речь, и может догадаться о значении всей фразы. Без словаря даже простое предложение становится трудным для восприятия.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строит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показывает порядок слов, формы глаголов и связь между частями предложения. Она помогает говорить точно, чтобы мысль звучала правильно и была понятна собеседнику.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делает речь ясной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хорошее знание слов и правил не всегда помогает, если слова произносятся неразборчиво. Чёткая речь облегчает общение и делает ответ уверенным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неточности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окончаниях, порядке слов или формах глаголов показывают, какие правила ещё не закрепились. Это не повод расстраиваться, а удобный сигнал, что именно нужно повторить.
</a:t>
            </a:r>
            <a:endParaRPr lang="en-US" sz="841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просто исправить слово, а понять, почему оно было написано неправильно. Тогда ученик запоминает правило глубже и реже повторяет ту же ошибку.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с 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исправленное предложение рядом с правильным вариантом, легче увидеть разницу. Такой способ помогает быстрее замечать закономерности в письме и устной речи.
</a:t>
            </a:r>
            <a:endParaRPr lang="en-US" sz="836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исправления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Замечания учителя помогают понять, что уже получается, а что требует тренировки. Постепенно исправлений становится меньше, а уверенности в работе с английским — больше.
</a:t>
            </a:r>
            <a:endParaRPr lang="en-US" sz="824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английском языке помогают учиться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практики нужно для заметного прогресса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ежедневные занятия лучше редких длинных: язык закрепляется постепенно, без перегрузки перед контрольной.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стоит отдавать словам и аудированию, но все виды практики нужны для устойчивого результата.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изучения иностранного языка; распределение условное, 2025.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помогают учить английский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Словари и переводчики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быстро уточняют значение слов, проверяют перевод и видят примеры употребления, не теряя время на долгий поиск.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Аудиозаписи и 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речи носителей помогает услышать правильное ударение, интонацию и звучание знакомых слов в живой речи.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Видео и интерактивные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ролики, тесты и упражнения делают повторение наглядным и позволяют сразу проверить, что уже усвоено.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Домашняя практика в удобном формате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 онлайн-материалы помогают заниматься дома, повторять тему короткими блоками и возвращаться к сложным местам столько раз, сколько нужно.
</a:t>
            </a:r>
            <a:endParaRPr lang="en-US" sz="10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изучения английского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развивают разные стороны языка, поэтому лучше сочетать их в одной учебной неделе.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обучения иностранному языку.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задаёт последовательность, а остальные способы помогают закрепить и применить материал в разных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видно, что ученик делает успехи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без перевода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быстрее улавливает смысл инструкций и заданий, не останавливаясь на каждом незнакомом слове. Это значит, что лексика уже работает в контексте.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длиннее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становятся полнее и точнее: появляются связки, нужные формы глаголов и меньше пауз. Видно, что правила используются не только в упражнениях.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вслух звучит ровнее, ошибки в словах встречаются реже, а смысл читаемого понимается быстрее. Это показывает рост техники чтения и словарного запаса.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самостоятельно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справляется с аудированием, письмом и устным ответом с меньшей помощью учителя. Самостоятельность особенно важна в седьмом классе, когда материал становится сложнее.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первых слов к уверенной речи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логику освоения английского в школе.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полезен именно в школьном возрасте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Олимпиады, проекты и учебные поиски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учебник, рядом открыт смартфон, а в наушниках звучит английская фраза. Так школьник быстро находит информацию для проекта, понимает задание и использует карту мира как подсказку для новых тем.
</a:t>
            </a:r>
            <a:endParaRPr lang="en-US" sz="1015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работает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ноутбука появляются английские слова, а ученик сверяет их с онлайн-словарём и повторяет вслух. Такие короткие действия развивают память и внимание, а привычка работать с текстом становится частью обычного дня.
</a:t>
            </a:r>
            <a:endParaRPr lang="en-US" sz="10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пригодится семикласснику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знание языка облегчает поиск информации, просмотр материалов и понимание интерфейсов в цифровой среде.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английский нужен в повседневных цифровых ситуациях, но с возрастом растёт значение учёбы и будущей профессии.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 повседневных сценариев использования английского языка; 2025.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регулярные занятия помогают семикласснику не перегружаться и лучше запоминать материал, чем редкая длинная подготовка.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минут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ежедневной практики достаточно для устойчивого повторения темы и постепенного роста уверенности.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изучения иностранного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семиклассника при изучении английского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действия, повторяемые регулярно, помогают заметно укрепить словарь, чтение, аудирование и устную речь.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объёма: короткие, но постоянные действия дают заметный результат за четверть и за год.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 рекомендации учителя.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английский язык — это школьный предмет и навык для 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общаться и ориентироваться в цифровом мире. В 7 классе он становится особенно полезным, если заниматься регулярно, не бояться ошибок и развивать все четыре навыка вместе.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2026-05-31T05:10:51Z</dcterms:created>
  <dcterms:modified xsi:type="dcterms:W3CDTF">2026-05-31T05:10:51Z</dcterms:modified>
</cp:coreProperties>
</file>