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жизнь: основные грани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транспорт, жильё, культуру и экологические вызовы городской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сквозь века: история и 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формировалась тысячелетиями. Сегодня 74% россиян живут в городах, привлекаемых возможностями работы, учёбы и развлечений.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— сердце городской мобильности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в больших городах позволяет быстро перемещаться, избегая пробок. В Москве более 350 станций, охватывающих большинство районов.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— доступный выбор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электрички обеспечивают комфортные и экономичные поездки. Электробусы постепенно заменяют традиционные автобусы для экологии.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— велосипедные пути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становятся всё популярнее, помогая школьникам и взрослым оставаться активными и быстро добираться до школы или работы.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городской транспорт: возможности и удобства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 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городов России: статистика урбанизации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Наметилась стабилизация доли городских жителей в последние годы, что говорит о насыщении урбанизации.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продолжается, при этом крупные города расширяются, а сельские территории сокращаются.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 городе: типы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жилых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строятся из многоквартирных домов, таунхаусов и старых особняков. Это создаёт разнообразие жилья на любой вкус и бюджет.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против спальных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плотная застройка и высокий уровень инфраструктуры, но шум и дороговизна. Спальные районы спокойнее, с обширными жилыми квартирами.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соцразвития РФ,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сравнение условий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транспорта, образования, медицины, безопасности и экологии по 5-балльной шкале.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обеспечивает лучшие условия образования, медицины и транспорта, но уступает сельской местности по экологии.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школы в городской среде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школы оснащены интерактивными досками, лабораториями и быстрым интернетом, что расширяет возможности обучения.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олимпиадах, конкурсах и международных программах даёт опыт и мотивацию для достижения успехов.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доступны разнообразные кружки и курсы по иностранным языкам, спорту и науке, стимулирующие развитие талантов.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мероприятия и музеи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подростки посещают музеи и выставки, которые развивают их интерес к истории и искусству, расширяя кругозор и творческие навыки.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 и активный отдых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Скейт-парки, спортивные комплексы и площадки предоставляют подросткам место для тренировок и общения с единомышленниками.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фестивали и клубы по интересам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мероприятия и встречи позволяют подросткам заводить друзей, развивать социальные навыки и участвовать в общественной жизни.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для подростков в городе: возможности и разнообразие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профессии для молодежи в городе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могут работать курьерами, развивая ответственность и навыки коммуникации в сфере услуг.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курьерская работа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добровольческих проектах помогает развивать социальную активность и навыки командной работы.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социальная помощь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получают практический опыт в популярных профессиях, знакомясь с реальными задачами и требованиями.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в IT и компаниях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центры помогают выбрать профессию и найти первые вакансии, ориентируясь на способности и интересы.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 и ярмарки труда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города: современное и классика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небоскрёбы и бизнес-центры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Москва-Сити создают современный облик города и служат центрами бизнеса и технологий.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и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здания, как Храм Христа Спасителя и Эрмитаж, сохраняют культурное наследие и привлекают туристов.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преступность в городской среде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целях повышения безопасности организуются профилактические акции в школах, где дети получают знания о правилах безопасного поведения в городской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службы полиции ежедневно мониторят ситуацию, патрулируют улицы и обеспечивают порядок, используя современные технологии видеонаблюдения для эффективного контроля обстановки.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горожан включают карманные кражи в общественных местах, мошенничество в интернете и уличные правонарушения, требующие комплексных мер по предупреждению.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социальные кампании способствуют формированию сознательного отношения к собственной безопасности и взаимопомощи среди подростков.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загрязнения воздуха в разных городах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крупных городов наблюдается рост промышленных выбросов, что негативно отражается на состоянии экологии и здоровье жителей.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реализации экологических программ и инвестиций в очистку воздуха в промышленных центрах.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пространства и городские парки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оборудованию парков безопасными дорожками, освещением и зонами для занятий спортом, что повышает качество жизни в городе.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Горького, ВДНХ и Сокольники — популярные места для активного отдыха горожан всех возрастов, предлагающие спортивные и развлекательные возможности.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жилых районах создаются скверы и детские площадки, которые способствуют укреплению местных сообществ и организации встреч среди школьников и семей.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85945"/>
            <a:ext cx="4813500" cy="2137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институции крупнейших городов РФ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культуры РФ, данные 2023 года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основных культурных объектов в крупных российских городах, отражая возможности для формирования культурного кругозора молодежи.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занимает лидирующие позиции по числу культурных учреждений, что обеспечивает широчайшие возможности для развития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инфраструктура: магазины и рынки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Супермаркеты и ТРЦ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торговые центры и супермаркеты предлагают широкий ассортимент товаров, обеспечивая удобный и разнообразный шопинг для всех жителей города.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Круглосуточные магазины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круглосуточные магазины обеспечивают доступность товаров в любое время, повышая удобство жизни в условиях городской динамики.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рынки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фермерские рынки позволяют приобретать свежие продукты от местных производителей, поддерживая здоровое питание и локальную экономику.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доставки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служб доставки позволяет быстро получать продукты и товары на дом, экономя время и снижая необходимость дополнительных походов в магазины.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адаптации подростка в новом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для подростков при переезде семьи в крупный город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необходимо развивать метро, вводить выделенные полосы для общественного транспорта и стимулировать использование экологичных видов передвижения.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парковочных мест в центральных районах обуславливает проблемы с организацией личного автотранспорта и повышает уровень стресса водителей.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Переполненность общественного транспорта создает дискомфорт и снижает безопасность, влияя на общее впечатление горожан от поездок.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заторы на дорогах вызывают значительные задержки, увеличивая время поездок и снижая общую мобильность жителей мегаполисов.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городского транспорта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представителей различных национальностей и культур, создавая разнообразную и многогранную социальную среду для подростков.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 среди молодежи способствуют взаимопомощи и формируют культуру толерантности и уважения к различиям.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программы поддержки маломобильных граждан и инклюзивного образования, обеспечивающие равные возможности для всех участников городского сообщества.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многообразие и инклюзия в городе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 жизни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бесплатного Wi-Fi и мобильных приложений облегчает доступ к услугам транспорта, ЖКХ и образовательным ресурсам для жителей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«Активный гражданин» и умные системы безопасности повышают уровень вовлечённости горожан в управление и контроль за городской средой.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городской жизни: вызовы и возможности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будущего ориентируются на технологический прогресс и экологическую устойчивость, обеспечивая подросткам пространство для развития, учебы, безопасности и творческого досуга.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2026-05-07T17:05:24Z</dcterms:created>
  <dcterms:modified xsi:type="dcterms:W3CDTF">2026-05-07T17:05:24Z</dcterms:modified>
</cp:coreProperties>
</file>