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7: Bells and breaks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звонки, перемены и школьный день по-английски.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ждёт в Unit 7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этом разделе мы говорим о школьном времени: звонках, переменах, расписании и правилах класса. Вы научитесь задавать простые вопросы, отвечать о времени и использовать короткие вежливые фразы в учебных ситуациях.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и перемена: что происходит?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 звонка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звонит звонок, ученики быстро собирают тетради и учебники, встают у парты или идут к двери. Это сигнал, что действие урока меняется.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отдыха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можно отдохнуть, поговорить с друзьями и сделать паузу после урока. Это время для короткого перекуса, игр и спокойного общения.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Распорядок дня
</a:t>
            </a:r>
            <a:pPr algn="l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состоит из коротких действий, которые повторяются каждый раз: урок, звонок, перемена, снова урок. Такие слова помогают описывать распорядок понятно и просто.
</a:t>
            </a:r>
            <a:endParaRPr lang="en-US" sz="127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Стартовый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Попробуйте сразу ответить на вопрос: What do you do at the bell and at break? Это поможет связать новые слова с вашим собственным опытом.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Unit 7: главные слова
</a:t>
            </a:r>
            <a:endParaRPr lang="en-US" sz="2300" dirty="0"/>
          </a:p>
        </p:txBody>
      </p:sp>
      <p:sp>
        <p:nvSpPr>
          <p:cNvPr id="13" name="Text 2"/>
          <p:cNvSpPr txBox="1"/>
          <p:nvPr/>
        </p:nvSpPr>
        <p:spPr>
          <a:xfrm>
            <a:off x="544450" y="1564150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Bells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Bells — это школьные звонки, которые показывают начало или конец урока. They ring at a certain time and help students move to the next activity.
</a:t>
            </a:r>
            <a:endParaRPr lang="en-US" sz="1281" dirty="0"/>
          </a:p>
        </p:txBody>
      </p:sp>
      <p:sp>
        <p:nvSpPr>
          <p:cNvPr id="14" name="Text 3"/>
          <p:cNvSpPr txBox="1"/>
          <p:nvPr/>
        </p:nvSpPr>
        <p:spPr>
          <a:xfrm>
            <a:off x="544450" y="2717796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 — это класс, место, где проходит урок. Students sit, listen, and work in the classroom every school day.
</a:t>
            </a:r>
            <a:endParaRPr lang="en-US" sz="1281" dirty="0"/>
          </a:p>
        </p:txBody>
      </p:sp>
      <p:sp>
        <p:nvSpPr>
          <p:cNvPr id="15" name="Text 4"/>
          <p:cNvSpPr txBox="1"/>
          <p:nvPr/>
        </p:nvSpPr>
        <p:spPr>
          <a:xfrm>
            <a:off x="544450" y="3294609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Homework — это домашнее задание, которое выполняют после школы. It helps students practise new words, numbers, and grammar at home.
</a:t>
            </a:r>
            <a:endParaRPr lang="en-US" sz="1281" dirty="0"/>
          </a:p>
        </p:txBody>
      </p:sp>
      <p:sp>
        <p:nvSpPr>
          <p:cNvPr id="16" name="Text 5"/>
          <p:cNvSpPr txBox="1"/>
          <p:nvPr/>
        </p:nvSpPr>
        <p:spPr>
          <a:xfrm>
            <a:off x="544450" y="3876475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Lesson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Lesson — это урок, то есть учебное занятие по предмету. We have a lesson, then the bell rings, and the schedule changes.
</a:t>
            </a:r>
            <a:endParaRPr lang="en-US" sz="1281" dirty="0"/>
          </a:p>
        </p:txBody>
      </p:sp>
      <p:sp>
        <p:nvSpPr>
          <p:cNvPr id="17" name="Text 6"/>
          <p:cNvSpPr txBox="1"/>
          <p:nvPr/>
        </p:nvSpPr>
        <p:spPr>
          <a:xfrm>
            <a:off x="544450" y="2140974"/>
            <a:ext cx="5096700" cy="5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Breaks
</a:t>
            </a:r>
            <a:pPr algn="l" indent="0" marL="0">
              <a:lnSpc>
                <a:spcPct val="100000"/>
              </a:lnSpc>
              <a:buNone/>
            </a:pPr>
            <a:r>
              <a:rPr lang="en-US" sz="5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Breaks — это перемены между уроками. During a break, students rest, talk, and get ready for the next lesson without hurry.
</a:t>
            </a:r>
            <a:endParaRPr lang="en-US" sz="12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 школьном дне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Bell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Bell показывает момент, когда урок начинается или заканчивается. Students hear the bell and know it is time to change activity.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Break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 — это короткая пауза между уроками. During break, children relax, move around, and prepare for the next class.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School routine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Classroom, lesson и homework помогают описать весь школьный день. These words connect the place, the activity, and what students do after school.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Useful set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Together, these words make it easy to talk about everyday school life. They appear often in timetables, short texts, and simple dialogues.
</a:t>
            </a:r>
            <a:endParaRPr lang="en-US" sz="129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3175" y="858996"/>
            <a:ext cx="3905400" cy="38939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 контексте школы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5382550" y="11665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Time questions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вроде When is the bell? и When is break? помогают искать время события. They usually appear next to clocks or timetable boxes.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382550" y="209625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Places at school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Where is the classroom? показывает, что слово classroom связано с местом. Labels and pictures make the meaning clear quickly.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382550" y="3020000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Tasks and routines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is homework? помогает связать слово с задачей после уроков. A short caption or picture often explains it without a long translation.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382550" y="3949875"/>
            <a:ext cx="34053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Picture support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стоят рядом с часами и расписанием, их легче запомнить. Visual support helps students understand and use new language confidently.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 новыми словами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Bell in action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bell rings at eight. Эта фраза показывает, как слово bell работает в реальной ситуации и помогает назвать точное время начала.
</a:t>
            </a:r>
            <a:endParaRPr lang="en-US" sz="1299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Break in action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Our break is at ten. Здесь break обозначает паузу в школьном дне, а время делает предложение конкретным и понятным.
</a:t>
            </a:r>
            <a:endParaRPr lang="en-US" sz="1354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Classroom in action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stay in the classroom. Предложение показывает место, где проходит урок, и связывает слово classroom с повседневной школьной жизнью.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Homework in action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do homework after school. Эта фраза помогает увидеть homework как дело после уроков и запомнить его значение через действие.
</a:t>
            </a:r>
            <a:endParaRPr lang="en-US" sz="129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говорить о времени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3041949" y="1594837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O’clock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O’clock используют, когда время ровное: 7 o’clock, 8 o’clock, 9 o’clock. Эта форма особенно удобна для простых ответов и расписания.
</a:t>
            </a:r>
            <a:endParaRPr lang="en-US" sz="1299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518462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Half past
</a:t>
            </a:r>
            <a:pPr algn="l" indent="0" marL="0">
              <a:lnSpc>
                <a:spcPct val="100000"/>
              </a:lnSpc>
              <a:buNone/>
            </a:pPr>
            <a:r>
              <a:rPr lang="en-US" sz="6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Half past означает половину часа: half past seven, half past nine. Так говорят о времени, когда минутная стрелка стоит на 30.
</a:t>
            </a:r>
            <a:endParaRPr lang="en-US" sz="1306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3442088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At + time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+ time часто встречается в расписании: at 8:00, at half past 3. Эта модель помогает говорить о начале урока или перемены точно.
</a:t>
            </a:r>
            <a:endParaRPr lang="en-US" sz="12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речевые фразы
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сейчас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time is it? — It’s 8 o’clock. Эта пара помогает спросить и назвать точное время без лишних слов.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is the break? — It’s at half past ten. Так удобно спрашивать о перемене и быстро получать понятный ответ.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Призыв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Let’s go! — Let’s play. Эти короткие фразы подходят для движения, игры и перехода к следующему делу.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 урок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When is our lesson? — It’s at nine. Такой вопрос помогает уточнить расписание и подготовиться к уроку заранее.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 и can’t помогают сказать, что можно и что нельзя.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этой теме достаточно двух модальных форм, чтобы говорить о правилах и разрешениях ясно и коротко.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Unit 7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38079" y="851050"/>
            <a:ext cx="2913792" cy="389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Мини-диалог о расписании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1261450" y="1594850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6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короткий диалог может показать сразу несколько полезных фраз: вопрос о времени, ответ по образцу и приглашение перейти к следующему действию. Это удобно для тренировки в классе.
</a:t>
            </a:r>
            <a:endParaRPr lang="en-US" sz="1240" dirty="0"/>
          </a:p>
        </p:txBody>
      </p:sp>
      <p:sp>
        <p:nvSpPr>
          <p:cNvPr id="11" name="Text 3"/>
          <p:cNvSpPr txBox="1"/>
          <p:nvPr/>
        </p:nvSpPr>
        <p:spPr>
          <a:xfrm>
            <a:off x="1261450" y="252460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Отвечаем по расписанию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реплике ученики называют точное время перемены и связывают его с расписанием. Такая модель помогает быстро отвечать без долгих пауз и лишних слов.
</a:t>
            </a:r>
            <a:endParaRPr lang="en-US" sz="1308" dirty="0"/>
          </a:p>
        </p:txBody>
      </p:sp>
      <p:sp>
        <p:nvSpPr>
          <p:cNvPr id="12" name="Text 4"/>
          <p:cNvSpPr txBox="1"/>
          <p:nvPr/>
        </p:nvSpPr>
        <p:spPr>
          <a:xfrm>
            <a:off x="1261450" y="3448351"/>
            <a:ext cx="42480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действию
</a:t>
            </a:r>
            <a:pPr algn="l" indent="0" marL="0">
              <a:lnSpc>
                <a:spcPct val="100000"/>
              </a:lnSpc>
              <a:buNone/>
            </a:pPr>
            <a:r>
              <a:rPr lang="en-US" sz="6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Финальная фраза делает диалог живым и приближает его к школьной ситуации. Простое «Let’s go!» можно использовать, когда нужно перейти к уроку или выйти на перемену.
</a:t>
            </a:r>
            <a:endParaRPr lang="en-US" sz="130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диалога и произношение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о времени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time is…? помогает узнать время начала или окончания события. Его удобно запоминать как готовый шаблон для уроков, звонков и перемен.
</a:t>
            </a:r>
            <a:endParaRPr lang="en-US" sz="1299" dirty="0"/>
          </a:p>
        </p:txBody>
      </p:sp>
      <p:sp>
        <p:nvSpPr>
          <p:cNvPr id="11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It’s… всегда даёт короткую и ясную информацию. После него обычно называют час, минуту или время по расписанию, например at ten o’clock.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next lesson и after break показывают последовательность событий. Они помогают понять, что будет дальше, и делают диалог логичным и школьно-ориентированным.
</a:t>
            </a:r>
            <a:endParaRPr lang="en-US" sz="1291" dirty="0"/>
          </a:p>
        </p:txBody>
      </p:sp>
      <p:sp>
        <p:nvSpPr>
          <p:cNvPr id="13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 ударение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чтении вслух выделяйте слова time, break, lesson и go. В вопросах голос обычно поднимается в конце, а в ответах звучит ровнее и спокойнее.
</a:t>
            </a:r>
            <a:endParaRPr lang="en-US" sz="129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Грамматика: расписание с Present Simple
</a:t>
            </a:r>
            <a:endParaRPr lang="en-US" sz="224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60825" y="2574600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расписание
</a:t>
            </a:r>
            <a:pPr algn="l" indent="0" marL="0">
              <a:lnSpc>
                <a:spcPct val="100000"/>
              </a:lnSpc>
              <a:buNone/>
            </a:pPr>
            <a:r>
              <a:rPr lang="en-US" sz="4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день удобно описывать как повторяющееся событие. В Present Simple глагол показывает обычный порядок действий, который происходит каждый день или по расписанию.
</a:t>
            </a:r>
            <a:endParaRPr lang="en-US" sz="1027" dirty="0"/>
          </a:p>
        </p:txBody>
      </p:sp>
      <p:sp>
        <p:nvSpPr>
          <p:cNvPr id="11" name="Text 3"/>
          <p:cNvSpPr txBox="1"/>
          <p:nvPr/>
        </p:nvSpPr>
        <p:spPr>
          <a:xfrm>
            <a:off x="2221575" y="19558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Звонок в восемь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bell rings at eight. Здесь форма rings подчёркивает регулярный звонок. Такая фраза хорошо подходит для начала учебного дня и смены уроков.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882325" y="140216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по понедельникам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have English on Monday. Эта конструкция помогает говорить о предмете и дне недели. Present Simple связывает урок с постоянным школьным расписанием.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077276" y="1004513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правила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описывает расписание, он использует Present Simple для всех обычных действий: звонит звонок, начинается урок, наступает перемена. Это основа темы Unit 7.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5459906" y="1206138"/>
            <a:ext cx="14118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 уроки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Break starts at ten. The lesson begins at nine. Оба предложения показывают повторяющиеся события, поэтому Present Simple естественно звучит в разговоре о школьном дне.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288" y="1465125"/>
            <a:ext cx="8419124" cy="318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1: найди пару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950" y="1080125"/>
            <a:ext cx="8432100" cy="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из темы времени и перемены нужно соединить по смыслу.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Practice 2: мой день в 3–4 строках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911044" y="38938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дня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 простого времени и действия. Укажите, когда вы приходите в школу, чтобы сразу задать порядок событий и сделать мини-расписание понятным.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335298" y="3065113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первый урок. Лучше назвать предмет и точное время, чтобы предложение выглядело как часть настоящего школьного дня.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77228" y="2236350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или следующий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Покажите перемену или следующий урок. Это помогает соединить события в короткий текст и сохранить логику распорядка.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223260" y="1405675"/>
            <a:ext cx="2574000" cy="75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Закончите тем, что вы делаете после школы. Такая финальная строка делает мини-рассказ завершённым и связывает уроки с домашней работой.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Listening/Reading: School day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2600" y="1564150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школьного дня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day begins at eight. Students go to lessons, and the timetable shows what happens first. Такой текст легко читать вслух и быстро понимать по ключевым словам.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542600" y="2537083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Перемена в 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At ten, it is time for break. Students rest, talk, and prepare for the next lesson. Вопросы What time does the day begin? и When is break? проверяют понимание.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42600" y="3510011"/>
            <a:ext cx="50967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After break, students return to the classroom and continue learning. Later, they may do homework after school. Короткий текст помогает связать слова classroom, lesson и homework с реальной школой.
</a:t>
            </a:r>
            <a:endParaRPr lang="en-US" sz="1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и интонация
</a:t>
            </a:r>
            <a:endParaRPr lang="en-US" sz="2000" dirty="0"/>
          </a:p>
        </p:txBody>
      </p:sp>
      <p:sp>
        <p:nvSpPr>
          <p:cNvPr id="11" name="Text 2"/>
          <p:cNvSpPr txBox="1"/>
          <p:nvPr/>
        </p:nvSpPr>
        <p:spPr>
          <a:xfrm>
            <a:off x="3041949" y="1166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6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Выделяйте главное слово в каждой фразе: BELL, BREAK, LESSON, HOMEwork. Такое ударение помогает слушателю быстро понять смысл и отличить ключевое слово от остальной части предложения.
</a:t>
            </a:r>
            <a:endParaRPr lang="en-US" sz="1213" dirty="0"/>
          </a:p>
        </p:txBody>
      </p:sp>
      <p:sp>
        <p:nvSpPr>
          <p:cNvPr id="12" name="Text 3"/>
          <p:cNvSpPr txBox="1"/>
          <p:nvPr/>
        </p:nvSpPr>
        <p:spPr>
          <a:xfrm>
            <a:off x="3041949" y="2090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вопроса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вопросах голос обычно поднимается к концу: What time is it? When is break? Это делает вопрос понятным и естественным для устной речи.
</a:t>
            </a:r>
            <a:endParaRPr lang="en-US" sz="1299" dirty="0"/>
          </a:p>
        </p:txBody>
      </p:sp>
      <p:sp>
        <p:nvSpPr>
          <p:cNvPr id="13" name="Text 4"/>
          <p:cNvSpPr txBox="1"/>
          <p:nvPr/>
        </p:nvSpPr>
        <p:spPr>
          <a:xfrm>
            <a:off x="3041949" y="3013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ответах интонация спокойнее и ровнее: It’s ten o’clock. It’s after break. Так звучат уверенные ответы о времени и расписании.
</a:t>
            </a:r>
            <a:endParaRPr lang="en-US" sz="1299" dirty="0"/>
          </a:p>
        </p:txBody>
      </p:sp>
      <p:sp>
        <p:nvSpPr>
          <p:cNvPr id="14" name="Text 5"/>
          <p:cNvSpPr txBox="1"/>
          <p:nvPr/>
        </p:nvSpPr>
        <p:spPr>
          <a:xfrm>
            <a:off x="3041949" y="39373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6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читать короткие фразы вслух несколько раз подряд. Это помогает запомнить ритм, улучшить произношение и говорить по теме school day более свободно.
</a:t>
            </a:r>
            <a:endParaRPr lang="en-US" sz="129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Culture/Skill: перемены в разных школах
</a:t>
            </a:r>
            <a:endParaRPr lang="en-US" sz="228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длина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школах перемены очень короткие, чтобы быстрее перейти к следующему уроку. В других школах на отдых и общение выделяют больше времени.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lunch break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расписаниях есть большой lunch break. Он отличается от обычной перемены тем, что длится дольше и даёт больше времени на обед и отдых.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делают ученики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ученики обычно отдыхают, разговаривают и играют. Кто-то остаётся рядом с классом, а кто-то готовится к следующему занятию.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Зависит от школы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зависит от школы, возраста учеников и дня недели. Поэтому одинаковые слова time, break и lesson могут звучать в разных учебных режимах.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3024" y="1242175"/>
            <a:ext cx="3070152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Safety and Respect на перемене
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544450" y="156415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Говорим тише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перемене важно говорить спокойно, чтобы не мешать другим. Фраза Please be quiet помогает напомнить о правилах вежливо и без резкости.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44450" y="2289213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Ходим осторожно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Двигайтесь аккуратно и не бегайте в коридоре или в классе. We can walk, not run — простая и понятная фраза для школьных правил.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544450" y="3014272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другим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Уважайте одноклассников и личное пространство. Вежливые слова помогают избежать споров и делают перемену спокойной и приятной для всех.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544450" y="3739320"/>
            <a:ext cx="5096700" cy="6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 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игр и перекуса оставляйте класс в порядке. Let’s keep the room clean напоминает, что чистота тоже часть хорошего поведения.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6525" y="1556518"/>
            <a:ext cx="6259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что я умею по Unit 7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446525" y="2496875"/>
            <a:ext cx="6259200" cy="116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Unit 7 я умею называть звонок, перемену, урок и домашнюю работу, спрашивать и отвечать о времени, читать простое расписание, вежливо говорить о правилах и описывать свой школьный день.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2026-07-25T20:43:31Z</dcterms:created>
  <dcterms:modified xsi:type="dcterms:W3CDTF">2026-07-25T20:43:31Z</dcterms:modified>
</cp:coreProperties>
</file>